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252.png" ContentType="image/png"/>
  <Override PartName="/ppt/media/image251.png" ContentType="image/png"/>
  <Override PartName="/ppt/media/image250.png" ContentType="image/png"/>
  <Override PartName="/ppt/media/image241.png" ContentType="image/png"/>
  <Override PartName="/ppt/media/image240.png" ContentType="image/png"/>
  <Override PartName="/ppt/media/image231.png" ContentType="image/png"/>
  <Override PartName="/ppt/media/image230.png" ContentType="image/png"/>
  <Override PartName="/ppt/media/image221.png" ContentType="image/png"/>
  <Override PartName="/ppt/media/image220.png" ContentType="image/png"/>
  <Override PartName="/ppt/media/image211.png" ContentType="image/png"/>
  <Override PartName="/ppt/media/image210.png" ContentType="image/png"/>
  <Override PartName="/ppt/media/image201.png" ContentType="image/png"/>
  <Override PartName="/ppt/media/image200.png" ContentType="image/png"/>
  <Override PartName="/ppt/media/image245.png" ContentType="image/png"/>
  <Override PartName="/ppt/media/image193.png" ContentType="image/png"/>
  <Override PartName="/ppt/media/image244.png" ContentType="image/png"/>
  <Override PartName="/ppt/media/image192.png" ContentType="image/png"/>
  <Override PartName="/ppt/media/image243.png" ContentType="image/png"/>
  <Override PartName="/ppt/media/image191.png" ContentType="image/png"/>
  <Override PartName="/ppt/media/image242.png" ContentType="image/png"/>
  <Override PartName="/ppt/media/image190.png" ContentType="image/png"/>
  <Override PartName="/ppt/media/image239.png" ContentType="image/png"/>
  <Override PartName="/ppt/media/image187.png" ContentType="image/png"/>
  <Override PartName="/ppt/media/image238.png" ContentType="image/png"/>
  <Override PartName="/ppt/media/image186.png" ContentType="image/png"/>
  <Override PartName="/ppt/media/image237.png" ContentType="image/png"/>
  <Override PartName="/ppt/media/image185.png" ContentType="image/png"/>
  <Override PartName="/ppt/media/image236.png" ContentType="image/png"/>
  <Override PartName="/ppt/media/image184.png" ContentType="image/png"/>
  <Override PartName="/ppt/media/image235.png" ContentType="image/png"/>
  <Override PartName="/ppt/media/image183.png" ContentType="image/png"/>
  <Override PartName="/ppt/media/image234.png" ContentType="image/png"/>
  <Override PartName="/ppt/media/image182.png" ContentType="image/png"/>
  <Override PartName="/ppt/media/image233.png" ContentType="image/png"/>
  <Override PartName="/ppt/media/image181.png" ContentType="image/png"/>
  <Override PartName="/ppt/media/image232.png" ContentType="image/png"/>
  <Override PartName="/ppt/media/image180.png" ContentType="image/png"/>
  <Override PartName="/ppt/media/image229.png" ContentType="image/png"/>
  <Override PartName="/ppt/media/image177.png" ContentType="image/png"/>
  <Override PartName="/ppt/media/image228.png" ContentType="image/png"/>
  <Override PartName="/ppt/media/image176.png" ContentType="image/png"/>
  <Override PartName="/ppt/media/image227.png" ContentType="image/png"/>
  <Override PartName="/ppt/media/image175.png" ContentType="image/png"/>
  <Override PartName="/ppt/media/image226.png" ContentType="image/png"/>
  <Override PartName="/ppt/media/image174.png" ContentType="image/png"/>
  <Override PartName="/ppt/media/image225.png" ContentType="image/png"/>
  <Override PartName="/ppt/media/image173.png" ContentType="image/png"/>
  <Override PartName="/ppt/media/image224.png" ContentType="image/png"/>
  <Override PartName="/ppt/media/image172.png" ContentType="image/png"/>
  <Override PartName="/ppt/media/image223.png" ContentType="image/png"/>
  <Override PartName="/ppt/media/image171.png" ContentType="image/png"/>
  <Override PartName="/ppt/media/image222.png" ContentType="image/png"/>
  <Override PartName="/ppt/media/image170.png" ContentType="image/png"/>
  <Override PartName="/ppt/media/image219.png" ContentType="image/png"/>
  <Override PartName="/ppt/media/image167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169.png" ContentType="image/png"/>
  <Override PartName="/ppt/media/image71.png" ContentType="image/png"/>
  <Override PartName="/ppt/media/image168.png" ContentType="image/png"/>
  <Override PartName="/ppt/media/image70.png" ContentType="image/png"/>
  <Override PartName="/ppt/media/image54.png" ContentType="image/png"/>
  <Override PartName="/ppt/media/image215.png" ContentType="image/png"/>
  <Override PartName="/ppt/media/image163.png" ContentType="image/png"/>
  <Override PartName="/ppt/media/image78.png" ContentType="image/png"/>
  <Override PartName="/ppt/media/image53.png" ContentType="image/png"/>
  <Override PartName="/ppt/media/image214.png" ContentType="image/png"/>
  <Override PartName="/ppt/media/image162.png" ContentType="image/png"/>
  <Override PartName="/ppt/media/image77.png" ContentType="image/png"/>
  <Override PartName="/ppt/media/image52.png" ContentType="image/png"/>
  <Override PartName="/ppt/media/image213.png" ContentType="image/png"/>
  <Override PartName="/ppt/media/image161.png" ContentType="image/png"/>
  <Override PartName="/ppt/media/image76.png" ContentType="image/png"/>
  <Override PartName="/ppt/media/image212.png" ContentType="image/png"/>
  <Override PartName="/ppt/media/image160.png" ContentType="image/png"/>
  <Override PartName="/ppt/media/image75.png" ContentType="image/png"/>
  <Override PartName="/ppt/media/image44.png" ContentType="image/png"/>
  <Override PartName="/ppt/media/image205.png" ContentType="image/png"/>
  <Override PartName="/ppt/media/image153.png" ContentType="image/png"/>
  <Override PartName="/ppt/media/image43.png" ContentType="image/png"/>
  <Override PartName="/ppt/media/image204.png" ContentType="image/png"/>
  <Override PartName="/ppt/media/image152.png" ContentType="image/png"/>
  <Override PartName="/ppt/media/image42.png" ContentType="image/png"/>
  <Override PartName="/ppt/media/image203.png" ContentType="image/png"/>
  <Override PartName="/ppt/media/image151.png" ContentType="image/png"/>
  <Override PartName="/ppt/media/image202.png" ContentType="image/png"/>
  <Override PartName="/ppt/media/image150.png" ContentType="image/png"/>
  <Override PartName="/ppt/media/image39.png" ContentType="image/png"/>
  <Override PartName="/ppt/media/image50.png" ContentType="image/png"/>
  <Override PartName="/ppt/media/image148.png" ContentType="image/png"/>
  <Override PartName="/ppt/media/image14.png" ContentType="image/png"/>
  <Override PartName="/ppt/media/image123.png" ContentType="image/png"/>
  <Override PartName="/ppt/media/image38.png" ContentType="image/png"/>
  <Override PartName="/ppt/media/image147.png" ContentType="image/png"/>
  <Override PartName="/ppt/media/image13.png" ContentType="image/png"/>
  <Override PartName="/ppt/media/image122.png" ContentType="image/png"/>
  <Override PartName="/ppt/media/image37.png" ContentType="image/png"/>
  <Override PartName="/ppt/media/image146.png" ContentType="image/png"/>
  <Override PartName="/ppt/media/image12.png" ContentType="image/png"/>
  <Override PartName="/ppt/media/image121.png" ContentType="image/png"/>
  <Override PartName="/ppt/media/image16.png" ContentType="image/png"/>
  <Override PartName="/ppt/media/image125.png" ContentType="image/png"/>
  <Override PartName="/ppt/media/image15.png" ContentType="image/png"/>
  <Override PartName="/ppt/media/image124.png" ContentType="image/png"/>
  <Override PartName="/ppt/media/image17.png" ContentType="image/png"/>
  <Override PartName="/ppt/media/image126.png" ContentType="image/png"/>
  <Override PartName="/ppt/media/image18.png" ContentType="image/png"/>
  <Override PartName="/ppt/media/image127.png" ContentType="image/png"/>
  <Override PartName="/ppt/media/image19.png" ContentType="image/png"/>
  <Override PartName="/ppt/media/image45.png" ContentType="image/png"/>
  <Override PartName="/ppt/media/image206.png" ContentType="image/png"/>
  <Override PartName="/ppt/media/image154.png" ContentType="image/png"/>
  <Override PartName="/ppt/media/image46.png" ContentType="image/png"/>
  <Override PartName="/ppt/media/image207.png" ContentType="image/png"/>
  <Override PartName="/ppt/media/image155.png" ContentType="image/png"/>
  <Override PartName="/ppt/media/image130.png" ContentType="image/png"/>
  <Override PartName="/ppt/media/image47.png" ContentType="image/png"/>
  <Override PartName="/ppt/media/image208.png" ContentType="image/png"/>
  <Override PartName="/ppt/media/image156.png" ContentType="image/png"/>
  <Override PartName="/ppt/media/image22.png" ContentType="image/png"/>
  <Override PartName="/ppt/media/image131.png" ContentType="image/png"/>
  <Override PartName="/ppt/media/image48.png" ContentType="image/png"/>
  <Override PartName="/ppt/media/image209.png" ContentType="image/png"/>
  <Override PartName="/ppt/media/image157.png" ContentType="image/png"/>
  <Override PartName="/ppt/media/image23.png" ContentType="image/png"/>
  <Override PartName="/ppt/media/image132.png" ContentType="image/png"/>
  <Override PartName="/ppt/media/image49.png" ContentType="image/png"/>
  <Override PartName="/ppt/media/image24.png" ContentType="image/png"/>
  <Override PartName="/ppt/media/image133.png" ContentType="image/png"/>
  <Override PartName="/ppt/media/image25.png" ContentType="image/png"/>
  <Override PartName="/ppt/media/image134.png" ContentType="image/png"/>
  <Override PartName="/ppt/media/image26.png" ContentType="image/png"/>
  <Override PartName="/ppt/media/image135.png" ContentType="image/png"/>
  <Override PartName="/ppt/media/image27.png" ContentType="image/png"/>
  <Override PartName="/ppt/media/image136.png" ContentType="image/png"/>
  <Override PartName="/ppt/media/image28.png" ContentType="image/png"/>
  <Override PartName="/ppt/media/image137.png" ContentType="image/png"/>
  <Override PartName="/ppt/media/image29.png" ContentType="image/png"/>
  <Override PartName="/ppt/media/image40.png" ContentType="image/png"/>
  <Override PartName="/ppt/media/image138.png" ContentType="image/png"/>
  <Override PartName="/ppt/media/image55.png" ContentType="image/png"/>
  <Override PartName="/ppt/media/image216.png" ContentType="image/png"/>
  <Override PartName="/ppt/media/image164.png" ContentType="image/png"/>
  <Override PartName="/ppt/media/image128.png" ContentType="image/png"/>
  <Override PartName="/ppt/media/image30.png" ContentType="image/png"/>
  <Override PartName="/ppt/media/image56.png" ContentType="image/png"/>
  <Override PartName="/ppt/media/image217.png" ContentType="image/png"/>
  <Override PartName="/ppt/media/image165.png" ContentType="image/png"/>
  <Override PartName="/ppt/media/image140.png" ContentType="image/png"/>
  <Override PartName="/ppt/media/image57.png" ContentType="image/png"/>
  <Override PartName="/ppt/media/image218.png" ContentType="image/png"/>
  <Override PartName="/ppt/media/image166.png" ContentType="image/png"/>
  <Override PartName="/ppt/media/image32.png" ContentType="image/png"/>
  <Override PartName="/ppt/media/image141.png" ContentType="image/png"/>
  <Override PartName="/ppt/media/image58.png" ContentType="image/png"/>
  <Override PartName="/ppt/media/image33.png" ContentType="image/png"/>
  <Override PartName="/ppt/media/image142.png" ContentType="image/png"/>
  <Override PartName="/ppt/media/image59.png" ContentType="image/png"/>
  <Override PartName="/ppt/media/image34.png" ContentType="image/png"/>
  <Override PartName="/ppt/media/image143.png" ContentType="image/png"/>
  <Override PartName="/ppt/media/image35.png" ContentType="image/png"/>
  <Override PartName="/ppt/media/image144.png" ContentType="image/png"/>
  <Override PartName="/ppt/media/image120.png" ContentType="image/png"/>
  <Override PartName="/ppt/media/image36.png" ContentType="image/png"/>
  <Override PartName="/ppt/media/image145.png" ContentType="image/png"/>
  <Override PartName="/ppt/media/image9.png" ContentType="image/png"/>
  <Override PartName="/ppt/media/image10.png" ContentType="image/png"/>
  <Override PartName="/ppt/media/image108.png" ContentType="image/png"/>
  <Override PartName="/ppt/media/image8.png" ContentType="image/png"/>
  <Override PartName="/ppt/media/image89.png" ContentType="image/png"/>
  <Override PartName="/ppt/media/image107.png" ContentType="image/png"/>
  <Override PartName="/ppt/media/image62.png" ContentType="image/png"/>
  <Override PartName="/ppt/media/image69.png" ContentType="image/png"/>
  <Override PartName="/ppt/media/image7.png" ContentType="image/png"/>
  <Override PartName="/ppt/media/image88.png" ContentType="image/png"/>
  <Override PartName="/ppt/media/image106.png" ContentType="image/png"/>
  <Override PartName="/ppt/media/image64.png" ContentType="image/png"/>
  <Override PartName="/ppt/media/image2.png" ContentType="image/png"/>
  <Override PartName="/ppt/media/image83.png" ContentType="image/png"/>
  <Override PartName="/ppt/media/image247.png" ContentType="image/png"/>
  <Override PartName="/ppt/media/image195.png" ContentType="image/png"/>
  <Override PartName="/ppt/media/image101.png" ContentType="image/png"/>
  <Override PartName="/ppt/media/image63.png" ContentType="image/png"/>
  <Override PartName="/ppt/media/image1.png" ContentType="image/png"/>
  <Override PartName="/ppt/media/image82.png" ContentType="image/png"/>
  <Override PartName="/ppt/media/image246.png" ContentType="image/png"/>
  <Override PartName="/ppt/media/image194.png" ContentType="image/png"/>
  <Override PartName="/ppt/media/image100.png" ContentType="image/png"/>
  <Override PartName="/ppt/media/image65.png" ContentType="image/png"/>
  <Override PartName="/ppt/media/image3.png" ContentType="image/png"/>
  <Override PartName="/ppt/media/image84.png" ContentType="image/png"/>
  <Override PartName="/ppt/media/image248.png" ContentType="image/png"/>
  <Override PartName="/ppt/media/image196.png" ContentType="image/png"/>
  <Override PartName="/ppt/media/image102.png" ContentType="image/png"/>
  <Override PartName="/ppt/media/image66.png" ContentType="image/png"/>
  <Override PartName="/ppt/media/image4.png" ContentType="image/png"/>
  <Override PartName="/ppt/media/image85.png" ContentType="image/png"/>
  <Override PartName="/ppt/media/image249.png" ContentType="image/png"/>
  <Override PartName="/ppt/media/image197.png" ContentType="image/png"/>
  <Override PartName="/ppt/media/image103.png" ContentType="image/png"/>
  <Override PartName="/ppt/media/image158.png" ContentType="image/png"/>
  <Override PartName="/ppt/media/image60.png" ContentType="image/png"/>
  <Override PartName="/ppt/media/image67.png" ContentType="image/png"/>
  <Override PartName="/ppt/media/image5.png" ContentType="image/png"/>
  <Override PartName="/ppt/media/image86.png" ContentType="image/png"/>
  <Override PartName="/ppt/media/image198.png" ContentType="image/png"/>
  <Override PartName="/ppt/media/image104.png" ContentType="image/png"/>
  <Override PartName="/ppt/media/image68.png" ContentType="image/png"/>
  <Override PartName="/ppt/media/image6.png" ContentType="image/png"/>
  <Override PartName="/ppt/media/image87.png" ContentType="image/png"/>
  <Override PartName="/ppt/media/image199.png" ContentType="image/png"/>
  <Override PartName="/ppt/media/image105.png" ContentType="image/png"/>
  <Override PartName="/ppt/media/image79.png" ContentType="image/png"/>
  <Override PartName="/ppt/media/image178.png" ContentType="image/png"/>
  <Override PartName="/ppt/media/image80.png" ContentType="image/png"/>
  <Override PartName="/ppt/media/image179.png" ContentType="image/png"/>
  <Override PartName="/ppt/media/image81.png" ContentType="image/png"/>
  <Override PartName="/ppt/media/image188.png" ContentType="image/png"/>
  <Override PartName="/ppt/media/image90.png" ContentType="image/png"/>
  <Override PartName="/ppt/media/image189.png" ContentType="image/png"/>
  <Override PartName="/ppt/media/image91.png" ContentType="image/png"/>
  <Override PartName="/ppt/media/image92.png" ContentType="image/png"/>
  <Override PartName="/ppt/media/image110.png" ContentType="image/png"/>
  <Override PartName="/ppt/media/image93.png" ContentType="image/png"/>
  <Override PartName="/ppt/media/image111.png" ContentType="image/png"/>
  <Override PartName="/ppt/media/image94.png" ContentType="image/png"/>
  <Override PartName="/ppt/media/image112.png" ContentType="image/png"/>
  <Override PartName="/ppt/media/image95.png" ContentType="image/png"/>
  <Override PartName="/ppt/media/image113.png" ContentType="image/png"/>
  <Override PartName="/ppt/media/image96.png" ContentType="image/png"/>
  <Override PartName="/ppt/media/image114.png" ContentType="image/png"/>
  <Override PartName="/ppt/media/image97.png" ContentType="image/png"/>
  <Override PartName="/ppt/media/image115.png" ContentType="image/png"/>
  <Override PartName="/ppt/media/image98.png" ContentType="image/png"/>
  <Override PartName="/ppt/media/image116.png" ContentType="image/png"/>
  <Override PartName="/ppt/media/image99.png" ContentType="image/png"/>
  <Override PartName="/ppt/media/image117.png" ContentType="image/png"/>
  <Override PartName="/ppt/media/image11.png" ContentType="image/png"/>
  <Override PartName="/ppt/media/image109.png" ContentType="image/png"/>
  <Override PartName="/ppt/media/image20.png" ContentType="image/png"/>
  <Override PartName="/ppt/media/image118.png" ContentType="image/png"/>
  <Override PartName="/ppt/media/image21.png" ContentType="image/png"/>
  <Override PartName="/ppt/media/image119.png" ContentType="image/png"/>
  <Override PartName="/ppt/media/image31.png" ContentType="image/png"/>
  <Override PartName="/ppt/media/image129.png" ContentType="image/png"/>
  <Override PartName="/ppt/media/image41.png" ContentType="image/png"/>
  <Override PartName="/ppt/media/image139.png" ContentType="image/png"/>
  <Override PartName="/ppt/media/image51.png" ContentType="image/png"/>
  <Override PartName="/ppt/media/image149.png" ContentType="image/png"/>
  <Override PartName="/ppt/media/image61.png" ContentType="image/png"/>
  <Override PartName="/ppt/media/image159.png" ContentType="image/pn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0077450" cy="5668962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DE0CF62B-61C0-4DF4-BB98-B45AFF991543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TextShape 1"/>
          <p:cNvSpPr txBox="1"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5ABAE576-FE90-472F-A192-41DF27F0F553}" type="slidenum">
              <a:rPr b="0" lang="en-US" sz="1400" spc="-1" strike="noStrike"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60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560" cy="3771720"/>
          </a:xfrm>
          <a:prstGeom prst="rect">
            <a:avLst/>
          </a:prstGeom>
        </p:spPr>
      </p:sp>
      <p:sp>
        <p:nvSpPr>
          <p:cNvPr id="461" name="PlaceHolder 3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6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TextShape 1"/>
          <p:cNvSpPr txBox="1"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1C2B464F-5CF7-450B-B889-0E50E3A11127}" type="slidenum">
              <a:rPr b="0" lang="en-US" sz="1400" spc="-1" strike="noStrike"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87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560" cy="3771720"/>
          </a:xfrm>
          <a:prstGeom prst="rect">
            <a:avLst/>
          </a:prstGeom>
        </p:spPr>
      </p:sp>
      <p:sp>
        <p:nvSpPr>
          <p:cNvPr id="488" name="PlaceHolder 3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TextShape 1"/>
          <p:cNvSpPr txBox="1"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70C9E12F-1923-4CA1-991B-3F6A0F3D0F1D}" type="slidenum">
              <a:rPr b="0" lang="en-US" sz="1400" spc="-1" strike="noStrike"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90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560" cy="3771720"/>
          </a:xfrm>
          <a:prstGeom prst="rect">
            <a:avLst/>
          </a:prstGeom>
        </p:spPr>
      </p:sp>
      <p:sp>
        <p:nvSpPr>
          <p:cNvPr id="491" name="PlaceHolder 3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Shape 1"/>
          <p:cNvSpPr txBox="1"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75210BF9-11F5-4A10-B119-F351322BD81F}" type="slidenum">
              <a:rPr b="0" lang="en-US" sz="1400" spc="-1" strike="noStrike"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93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560" cy="3771720"/>
          </a:xfrm>
          <a:prstGeom prst="rect">
            <a:avLst/>
          </a:prstGeom>
        </p:spPr>
      </p:sp>
      <p:sp>
        <p:nvSpPr>
          <p:cNvPr id="494" name="PlaceHolder 3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TextShape 1"/>
          <p:cNvSpPr txBox="1"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F3C231EB-D631-46E7-AD5D-DA71500128D5}" type="slidenum">
              <a:rPr b="0" lang="en-US" sz="1400" spc="-1" strike="noStrike"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96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560" cy="3771720"/>
          </a:xfrm>
          <a:prstGeom prst="rect">
            <a:avLst/>
          </a:prstGeom>
        </p:spPr>
      </p:sp>
      <p:sp>
        <p:nvSpPr>
          <p:cNvPr id="497" name="PlaceHolder 3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extShape 1"/>
          <p:cNvSpPr txBox="1"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BD5ACD44-42B5-4FA6-9DB0-3F0DA21756D9}" type="slidenum">
              <a:rPr b="0" lang="en-US" sz="1400" spc="-1" strike="noStrike"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99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560" cy="3771720"/>
          </a:xfrm>
          <a:prstGeom prst="rect">
            <a:avLst/>
          </a:prstGeom>
        </p:spPr>
      </p:sp>
      <p:sp>
        <p:nvSpPr>
          <p:cNvPr id="500" name="PlaceHolder 3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TextShape 1"/>
          <p:cNvSpPr txBox="1"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24B7F320-B38F-49A9-807E-6DA011425A90}" type="slidenum">
              <a:rPr b="0" lang="en-US" sz="1400" spc="-1" strike="noStrike"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502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560" cy="3771720"/>
          </a:xfrm>
          <a:prstGeom prst="rect">
            <a:avLst/>
          </a:prstGeom>
        </p:spPr>
      </p:sp>
      <p:sp>
        <p:nvSpPr>
          <p:cNvPr id="503" name="PlaceHolder 3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TextShape 1"/>
          <p:cNvSpPr txBox="1"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B1466597-20A4-4559-9E1D-6236B9D07FAE}" type="slidenum">
              <a:rPr b="0" lang="en-US" sz="1400" spc="-1" strike="noStrike"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505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560" cy="3771720"/>
          </a:xfrm>
          <a:prstGeom prst="rect">
            <a:avLst/>
          </a:prstGeom>
        </p:spPr>
      </p:sp>
      <p:sp>
        <p:nvSpPr>
          <p:cNvPr id="506" name="PlaceHolder 3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TextShape 1"/>
          <p:cNvSpPr txBox="1"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B1F13F07-1A6B-4409-8C7E-1FE66A49BA54}" type="slidenum">
              <a:rPr b="0" lang="en-US" sz="1400" spc="-1" strike="noStrike"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508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560" cy="3771720"/>
          </a:xfrm>
          <a:prstGeom prst="rect">
            <a:avLst/>
          </a:prstGeom>
        </p:spPr>
      </p:sp>
      <p:sp>
        <p:nvSpPr>
          <p:cNvPr id="509" name="PlaceHolder 3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TextShape 1"/>
          <p:cNvSpPr txBox="1"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70E9D8CE-2E6D-4C84-A690-06B45FE68A55}" type="slidenum">
              <a:rPr b="0" lang="en-US" sz="1400" spc="-1" strike="noStrike"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63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560" cy="3771720"/>
          </a:xfrm>
          <a:prstGeom prst="rect">
            <a:avLst/>
          </a:prstGeom>
        </p:spPr>
      </p:sp>
      <p:sp>
        <p:nvSpPr>
          <p:cNvPr id="464" name="PlaceHolder 3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TextShape 1"/>
          <p:cNvSpPr txBox="1"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58B23441-30CA-44F6-A931-E8EE4023EC3E}" type="slidenum">
              <a:rPr b="0" lang="en-US" sz="1400" spc="-1" strike="noStrike"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511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560" cy="3771720"/>
          </a:xfrm>
          <a:prstGeom prst="rect">
            <a:avLst/>
          </a:prstGeom>
        </p:spPr>
      </p:sp>
      <p:sp>
        <p:nvSpPr>
          <p:cNvPr id="512" name="PlaceHolder 3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TextShape 1"/>
          <p:cNvSpPr txBox="1"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BCD4FEE9-CE14-44C4-B86A-F4F83A94A7B2}" type="slidenum">
              <a:rPr b="0" lang="en-US" sz="1400" spc="-1" strike="noStrike"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514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560" cy="3771720"/>
          </a:xfrm>
          <a:prstGeom prst="rect">
            <a:avLst/>
          </a:prstGeom>
        </p:spPr>
      </p:sp>
      <p:sp>
        <p:nvSpPr>
          <p:cNvPr id="515" name="PlaceHolder 3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TextShape 1"/>
          <p:cNvSpPr txBox="1"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F1D979E2-66D9-4967-A7D6-797437BD2486}" type="slidenum">
              <a:rPr b="0" lang="en-US" sz="1400" spc="-1" strike="noStrike"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517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560" cy="3771720"/>
          </a:xfrm>
          <a:prstGeom prst="rect">
            <a:avLst/>
          </a:prstGeom>
        </p:spPr>
      </p:sp>
      <p:sp>
        <p:nvSpPr>
          <p:cNvPr id="518" name="PlaceHolder 3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TextShape 1"/>
          <p:cNvSpPr txBox="1"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BDD6F573-7999-4383-A159-3ED8DCBE4402}" type="slidenum">
              <a:rPr b="0" lang="en-US" sz="1400" spc="-1" strike="noStrike"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520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560" cy="3771720"/>
          </a:xfrm>
          <a:prstGeom prst="rect">
            <a:avLst/>
          </a:prstGeom>
        </p:spPr>
      </p:sp>
      <p:sp>
        <p:nvSpPr>
          <p:cNvPr id="521" name="PlaceHolder 3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TextShape 1"/>
          <p:cNvSpPr txBox="1"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D1F968A9-24B7-4701-9B3D-06CD5A60CBBC}" type="slidenum">
              <a:rPr b="0" lang="en-US" sz="1400" spc="-1" strike="noStrike"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523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560" cy="3771720"/>
          </a:xfrm>
          <a:prstGeom prst="rect">
            <a:avLst/>
          </a:prstGeom>
        </p:spPr>
      </p:sp>
      <p:sp>
        <p:nvSpPr>
          <p:cNvPr id="524" name="PlaceHolder 3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TextShape 1"/>
          <p:cNvSpPr txBox="1"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3BC1F3BF-D771-4F57-ACEF-3F17408A9A51}" type="slidenum">
              <a:rPr b="0" lang="en-US" sz="1400" spc="-1" strike="noStrike"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560" cy="3771720"/>
          </a:xfrm>
          <a:prstGeom prst="rect">
            <a:avLst/>
          </a:prstGeom>
        </p:spPr>
      </p:sp>
      <p:sp>
        <p:nvSpPr>
          <p:cNvPr id="467" name="PlaceHolder 3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TextShape 1"/>
          <p:cNvSpPr txBox="1"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2DCB88AE-C415-4368-B551-373D2A388C1E}" type="slidenum">
              <a:rPr b="0" lang="en-US" sz="1400" spc="-1" strike="noStrike"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69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560" cy="3771720"/>
          </a:xfrm>
          <a:prstGeom prst="rect">
            <a:avLst/>
          </a:prstGeom>
        </p:spPr>
      </p:sp>
      <p:sp>
        <p:nvSpPr>
          <p:cNvPr id="470" name="PlaceHolder 3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TextShape 1"/>
          <p:cNvSpPr txBox="1"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DF83ED34-3F71-433A-B9BB-5E6B46FF7533}" type="slidenum">
              <a:rPr b="0" lang="en-US" sz="1400" spc="-1" strike="noStrike"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72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560" cy="3771720"/>
          </a:xfrm>
          <a:prstGeom prst="rect">
            <a:avLst/>
          </a:prstGeom>
        </p:spPr>
      </p:sp>
      <p:sp>
        <p:nvSpPr>
          <p:cNvPr id="473" name="PlaceHolder 3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TextShape 1"/>
          <p:cNvSpPr txBox="1"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6F80B0B4-33DA-4230-87CD-AAEA3DC751BE}" type="slidenum">
              <a:rPr b="0" lang="en-US" sz="1400" spc="-1" strike="noStrike"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75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560" cy="3771720"/>
          </a:xfrm>
          <a:prstGeom prst="rect">
            <a:avLst/>
          </a:prstGeom>
        </p:spPr>
      </p:sp>
      <p:sp>
        <p:nvSpPr>
          <p:cNvPr id="476" name="PlaceHolder 3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TextShape 1"/>
          <p:cNvSpPr txBox="1"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E6381E1B-4557-4A41-A759-BA21700CA261}" type="slidenum">
              <a:rPr b="0" lang="en-US" sz="1400" spc="-1" strike="noStrike"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78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560" cy="3771720"/>
          </a:xfrm>
          <a:prstGeom prst="rect">
            <a:avLst/>
          </a:prstGeom>
        </p:spPr>
      </p:sp>
      <p:sp>
        <p:nvSpPr>
          <p:cNvPr id="479" name="PlaceHolder 3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TextShape 1"/>
          <p:cNvSpPr txBox="1"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35D9D1B6-4A61-44B2-8F1A-AE1D4E5E41C0}" type="slidenum">
              <a:rPr b="0" lang="en-US" sz="1400" spc="-1" strike="noStrike"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81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560" cy="3771720"/>
          </a:xfrm>
          <a:prstGeom prst="rect">
            <a:avLst/>
          </a:prstGeom>
        </p:spPr>
      </p:sp>
      <p:sp>
        <p:nvSpPr>
          <p:cNvPr id="482" name="PlaceHolder 3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TextShape 1"/>
          <p:cNvSpPr txBox="1"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FBF91967-EF87-4DB9-8181-173836FF382F}" type="slidenum">
              <a:rPr b="0" lang="en-US" sz="1400" spc="-1" strike="noStrike"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84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560" cy="3771720"/>
          </a:xfrm>
          <a:prstGeom prst="rect">
            <a:avLst/>
          </a:prstGeom>
        </p:spPr>
      </p:sp>
      <p:sp>
        <p:nvSpPr>
          <p:cNvPr id="485" name="PlaceHolder 3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400" cy="9460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400" cy="9460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400" cy="9460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012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624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364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012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624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400" cy="9460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400" cy="9460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400" cy="9460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400" cy="9460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68400" cy="4386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400" cy="9460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400" cy="9460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400" cy="9460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400" cy="9460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400" cy="9460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400" cy="9460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400" cy="9460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57012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63624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50364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57012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63624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400" cy="9460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400" cy="9460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400" cy="9460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400" cy="9460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400" cy="9460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68400" cy="4386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400" cy="9460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400" cy="9460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400" cy="9460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400" cy="9460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400" cy="9460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400" cy="9460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357012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63624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50364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357012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663624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400" cy="9460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400" cy="9460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68400" cy="4386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400" cy="9460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400" cy="9460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400" cy="9460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bfbfbf">
            <a:alpha val="53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/>
          </p:nvPr>
        </p:nvSpPr>
        <p:spPr>
          <a:xfrm>
            <a:off x="503640" y="5164560"/>
            <a:ext cx="2347200" cy="3902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/>
          </p:nvPr>
        </p:nvSpPr>
        <p:spPr>
          <a:xfrm>
            <a:off x="3445920" y="5164560"/>
            <a:ext cx="3193560" cy="3902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7224840" y="5164560"/>
            <a:ext cx="2347200" cy="39024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100000"/>
              </a:lnSpc>
            </a:pPr>
            <a:fld id="{740AC3DB-92DF-4EF1-8EA6-3F7753D5A3E8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the title text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bfbfbf">
            <a:alpha val="53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400" cy="94608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Click </a:t>
            </a:r>
            <a:r>
              <a:rPr b="0" lang="en-US" sz="4400" spc="-1" strike="noStrike">
                <a:latin typeface="Arial"/>
              </a:rPr>
              <a:t>to edit </a:t>
            </a:r>
            <a:r>
              <a:rPr b="0" lang="en-US" sz="4400" spc="-1" strike="noStrike">
                <a:latin typeface="Arial"/>
              </a:rPr>
              <a:t>Maste</a:t>
            </a:r>
            <a:r>
              <a:rPr b="0" lang="en-US" sz="4400" spc="-1" strike="noStrike">
                <a:latin typeface="Arial"/>
              </a:rPr>
              <a:t>r title </a:t>
            </a:r>
            <a:r>
              <a:rPr b="0" lang="en-US" sz="4400" spc="-1" strike="noStrike">
                <a:latin typeface="Arial"/>
              </a:rPr>
              <a:t>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8400" cy="328752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  <a:spcBef>
                <a:spcPts val="1414"/>
              </a:spcBef>
            </a:pPr>
            <a:r>
              <a:rPr b="0" lang="en-US" sz="3200" spc="-1" strike="noStrike">
                <a:latin typeface="Arial"/>
              </a:rPr>
              <a:t>Click to edit Master text styles</a:t>
            </a:r>
            <a:endParaRPr b="0" lang="en-US" sz="3200" spc="-1" strike="noStrike">
              <a:latin typeface="Arial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503640" y="5164560"/>
            <a:ext cx="2347200" cy="3902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3445920" y="5164560"/>
            <a:ext cx="3193560" cy="3902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7224840" y="5164560"/>
            <a:ext cx="2347200" cy="39024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100000"/>
              </a:lnSpc>
            </a:pPr>
            <a:fld id="{81EBE059-C892-4EB1-B582-4EE66FDA3668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bfbfbf">
            <a:alpha val="53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400" cy="94608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Click </a:t>
            </a:r>
            <a:r>
              <a:rPr b="0" lang="en-US" sz="4400" spc="-1" strike="noStrike">
                <a:latin typeface="Arial"/>
              </a:rPr>
              <a:t>to edit </a:t>
            </a:r>
            <a:r>
              <a:rPr b="0" lang="en-US" sz="4400" spc="-1" strike="noStrike">
                <a:latin typeface="Arial"/>
              </a:rPr>
              <a:t>Maste</a:t>
            </a:r>
            <a:r>
              <a:rPr b="0" lang="en-US" sz="4400" spc="-1" strike="noStrike">
                <a:latin typeface="Arial"/>
              </a:rPr>
              <a:t>r title </a:t>
            </a:r>
            <a:r>
              <a:rPr b="0" lang="en-US" sz="4400" spc="-1" strike="noStrike">
                <a:latin typeface="Arial"/>
              </a:rPr>
              <a:t>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dt"/>
          </p:nvPr>
        </p:nvSpPr>
        <p:spPr>
          <a:xfrm>
            <a:off x="503640" y="5164560"/>
            <a:ext cx="2347200" cy="3902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ftr"/>
          </p:nvPr>
        </p:nvSpPr>
        <p:spPr>
          <a:xfrm>
            <a:off x="3445920" y="5164560"/>
            <a:ext cx="3193560" cy="3902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sldNum"/>
          </p:nvPr>
        </p:nvSpPr>
        <p:spPr>
          <a:xfrm>
            <a:off x="7224840" y="5164560"/>
            <a:ext cx="2347200" cy="39024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100000"/>
              </a:lnSpc>
            </a:pPr>
            <a:fld id="{A1722C28-29A8-44E5-8987-1BC0380682B5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0.png"/><Relationship Id="rId2" Type="http://schemas.openxmlformats.org/officeDocument/2006/relationships/image" Target="../media/image201.png"/><Relationship Id="rId3" Type="http://schemas.openxmlformats.org/officeDocument/2006/relationships/image" Target="../media/image20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3.png"/><Relationship Id="rId2" Type="http://schemas.openxmlformats.org/officeDocument/2006/relationships/image" Target="../media/image204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5.png"/><Relationship Id="rId2" Type="http://schemas.openxmlformats.org/officeDocument/2006/relationships/image" Target="../media/image20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7.png"/><Relationship Id="rId2" Type="http://schemas.openxmlformats.org/officeDocument/2006/relationships/image" Target="../media/image208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09.png"/><Relationship Id="rId2" Type="http://schemas.openxmlformats.org/officeDocument/2006/relationships/image" Target="../media/image210.png"/><Relationship Id="rId3" Type="http://schemas.openxmlformats.org/officeDocument/2006/relationships/image" Target="../media/image211.png"/><Relationship Id="rId4" Type="http://schemas.openxmlformats.org/officeDocument/2006/relationships/image" Target="../media/image212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13.png"/><Relationship Id="rId2" Type="http://schemas.openxmlformats.org/officeDocument/2006/relationships/image" Target="../media/image214.png"/><Relationship Id="rId3" Type="http://schemas.openxmlformats.org/officeDocument/2006/relationships/image" Target="../media/image215.png"/><Relationship Id="rId4" Type="http://schemas.openxmlformats.org/officeDocument/2006/relationships/image" Target="../media/image216.png"/><Relationship Id="rId5" Type="http://schemas.openxmlformats.org/officeDocument/2006/relationships/image" Target="../media/image217.png"/><Relationship Id="rId6" Type="http://schemas.openxmlformats.org/officeDocument/2006/relationships/image" Target="../media/image218.png"/><Relationship Id="rId7" Type="http://schemas.openxmlformats.org/officeDocument/2006/relationships/slideLayout" Target="../slideLayouts/slideLayout2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19.png"/><Relationship Id="rId2" Type="http://schemas.openxmlformats.org/officeDocument/2006/relationships/image" Target="../media/image220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21.png"/><Relationship Id="rId2" Type="http://schemas.openxmlformats.org/officeDocument/2006/relationships/image" Target="../media/image22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23.png"/><Relationship Id="rId2" Type="http://schemas.openxmlformats.org/officeDocument/2006/relationships/image" Target="../media/image224.png"/><Relationship Id="rId3" Type="http://schemas.openxmlformats.org/officeDocument/2006/relationships/image" Target="../media/image225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26.png"/><Relationship Id="rId2" Type="http://schemas.openxmlformats.org/officeDocument/2006/relationships/image" Target="../media/image227.png"/><Relationship Id="rId3" Type="http://schemas.openxmlformats.org/officeDocument/2006/relationships/image" Target="../media/image228.png"/><Relationship Id="rId4" Type="http://schemas.openxmlformats.org/officeDocument/2006/relationships/image" Target="../media/image229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png"/><Relationship Id="rId18" Type="http://schemas.openxmlformats.org/officeDocument/2006/relationships/image" Target="../media/image18.png"/><Relationship Id="rId19" Type="http://schemas.openxmlformats.org/officeDocument/2006/relationships/image" Target="../media/image19.png"/><Relationship Id="rId20" Type="http://schemas.openxmlformats.org/officeDocument/2006/relationships/image" Target="../media/image20.png"/><Relationship Id="rId21" Type="http://schemas.openxmlformats.org/officeDocument/2006/relationships/image" Target="../media/image21.png"/><Relationship Id="rId22" Type="http://schemas.openxmlformats.org/officeDocument/2006/relationships/image" Target="../media/image22.png"/><Relationship Id="rId23" Type="http://schemas.openxmlformats.org/officeDocument/2006/relationships/image" Target="../media/image23.png"/><Relationship Id="rId24" Type="http://schemas.openxmlformats.org/officeDocument/2006/relationships/image" Target="../media/image24.png"/><Relationship Id="rId25" Type="http://schemas.openxmlformats.org/officeDocument/2006/relationships/image" Target="../media/image25.png"/><Relationship Id="rId26" Type="http://schemas.openxmlformats.org/officeDocument/2006/relationships/image" Target="../media/image26.png"/><Relationship Id="rId27" Type="http://schemas.openxmlformats.org/officeDocument/2006/relationships/image" Target="../media/image27.png"/><Relationship Id="rId28" Type="http://schemas.openxmlformats.org/officeDocument/2006/relationships/image" Target="../media/image28.png"/><Relationship Id="rId29" Type="http://schemas.openxmlformats.org/officeDocument/2006/relationships/image" Target="../media/image29.png"/><Relationship Id="rId30" Type="http://schemas.openxmlformats.org/officeDocument/2006/relationships/image" Target="../media/image30.png"/><Relationship Id="rId31" Type="http://schemas.openxmlformats.org/officeDocument/2006/relationships/image" Target="../media/image31.png"/><Relationship Id="rId32" Type="http://schemas.openxmlformats.org/officeDocument/2006/relationships/image" Target="../media/image32.png"/><Relationship Id="rId33" Type="http://schemas.openxmlformats.org/officeDocument/2006/relationships/image" Target="../media/image33.png"/><Relationship Id="rId34" Type="http://schemas.openxmlformats.org/officeDocument/2006/relationships/image" Target="../media/image34.png"/><Relationship Id="rId35" Type="http://schemas.openxmlformats.org/officeDocument/2006/relationships/image" Target="../media/image35.png"/><Relationship Id="rId36" Type="http://schemas.openxmlformats.org/officeDocument/2006/relationships/image" Target="../media/image36.png"/><Relationship Id="rId37" Type="http://schemas.openxmlformats.org/officeDocument/2006/relationships/image" Target="../media/image37.png"/><Relationship Id="rId38" Type="http://schemas.openxmlformats.org/officeDocument/2006/relationships/image" Target="../media/image38.png"/><Relationship Id="rId39" Type="http://schemas.openxmlformats.org/officeDocument/2006/relationships/image" Target="../media/image39.png"/><Relationship Id="rId40" Type="http://schemas.openxmlformats.org/officeDocument/2006/relationships/image" Target="../media/image40.png"/><Relationship Id="rId41" Type="http://schemas.openxmlformats.org/officeDocument/2006/relationships/image" Target="../media/image41.png"/><Relationship Id="rId42" Type="http://schemas.openxmlformats.org/officeDocument/2006/relationships/image" Target="../media/image42.png"/><Relationship Id="rId43" Type="http://schemas.openxmlformats.org/officeDocument/2006/relationships/image" Target="../media/image43.png"/><Relationship Id="rId44" Type="http://schemas.openxmlformats.org/officeDocument/2006/relationships/image" Target="../media/image44.png"/><Relationship Id="rId45" Type="http://schemas.openxmlformats.org/officeDocument/2006/relationships/image" Target="../media/image45.png"/><Relationship Id="rId46" Type="http://schemas.openxmlformats.org/officeDocument/2006/relationships/image" Target="../media/image46.png"/><Relationship Id="rId47" Type="http://schemas.openxmlformats.org/officeDocument/2006/relationships/image" Target="../media/image47.png"/><Relationship Id="rId48" Type="http://schemas.openxmlformats.org/officeDocument/2006/relationships/image" Target="../media/image48.png"/><Relationship Id="rId49" Type="http://schemas.openxmlformats.org/officeDocument/2006/relationships/image" Target="../media/image49.png"/><Relationship Id="rId50" Type="http://schemas.openxmlformats.org/officeDocument/2006/relationships/image" Target="../media/image50.png"/><Relationship Id="rId51" Type="http://schemas.openxmlformats.org/officeDocument/2006/relationships/image" Target="../media/image51.png"/><Relationship Id="rId52" Type="http://schemas.openxmlformats.org/officeDocument/2006/relationships/image" Target="../media/image52.png"/><Relationship Id="rId53" Type="http://schemas.openxmlformats.org/officeDocument/2006/relationships/image" Target="../media/image53.png"/><Relationship Id="rId54" Type="http://schemas.openxmlformats.org/officeDocument/2006/relationships/image" Target="../media/image54.png"/><Relationship Id="rId55" Type="http://schemas.openxmlformats.org/officeDocument/2006/relationships/image" Target="../media/image55.png"/><Relationship Id="rId56" Type="http://schemas.openxmlformats.org/officeDocument/2006/relationships/image" Target="../media/image56.png"/><Relationship Id="rId57" Type="http://schemas.openxmlformats.org/officeDocument/2006/relationships/image" Target="../media/image57.png"/><Relationship Id="rId58" Type="http://schemas.openxmlformats.org/officeDocument/2006/relationships/image" Target="../media/image58.png"/><Relationship Id="rId59" Type="http://schemas.openxmlformats.org/officeDocument/2006/relationships/image" Target="../media/image59.png"/><Relationship Id="rId60" Type="http://schemas.openxmlformats.org/officeDocument/2006/relationships/image" Target="../media/image60.png"/><Relationship Id="rId61" Type="http://schemas.openxmlformats.org/officeDocument/2006/relationships/image" Target="../media/image61.png"/><Relationship Id="rId62" Type="http://schemas.openxmlformats.org/officeDocument/2006/relationships/image" Target="../media/image62.png"/><Relationship Id="rId63" Type="http://schemas.openxmlformats.org/officeDocument/2006/relationships/image" Target="../media/image63.png"/><Relationship Id="rId64" Type="http://schemas.openxmlformats.org/officeDocument/2006/relationships/image" Target="../media/image64.png"/><Relationship Id="rId65" Type="http://schemas.openxmlformats.org/officeDocument/2006/relationships/image" Target="../media/image65.png"/><Relationship Id="rId66" Type="http://schemas.openxmlformats.org/officeDocument/2006/relationships/image" Target="../media/image66.png"/><Relationship Id="rId67" Type="http://schemas.openxmlformats.org/officeDocument/2006/relationships/image" Target="../media/image67.png"/><Relationship Id="rId68" Type="http://schemas.openxmlformats.org/officeDocument/2006/relationships/image" Target="../media/image68.png"/><Relationship Id="rId69" Type="http://schemas.openxmlformats.org/officeDocument/2006/relationships/image" Target="../media/image69.png"/><Relationship Id="rId70" Type="http://schemas.openxmlformats.org/officeDocument/2006/relationships/image" Target="../media/image70.png"/><Relationship Id="rId71" Type="http://schemas.openxmlformats.org/officeDocument/2006/relationships/image" Target="../media/image71.png"/><Relationship Id="rId72" Type="http://schemas.openxmlformats.org/officeDocument/2006/relationships/image" Target="../media/image72.png"/><Relationship Id="rId73" Type="http://schemas.openxmlformats.org/officeDocument/2006/relationships/image" Target="../media/image73.png"/><Relationship Id="rId74" Type="http://schemas.openxmlformats.org/officeDocument/2006/relationships/image" Target="../media/image74.png"/><Relationship Id="rId75" Type="http://schemas.openxmlformats.org/officeDocument/2006/relationships/image" Target="../media/image75.png"/><Relationship Id="rId76" Type="http://schemas.openxmlformats.org/officeDocument/2006/relationships/image" Target="../media/image76.png"/><Relationship Id="rId77" Type="http://schemas.openxmlformats.org/officeDocument/2006/relationships/image" Target="../media/image77.png"/><Relationship Id="rId78" Type="http://schemas.openxmlformats.org/officeDocument/2006/relationships/image" Target="../media/image78.png"/><Relationship Id="rId79" Type="http://schemas.openxmlformats.org/officeDocument/2006/relationships/image" Target="../media/image79.png"/><Relationship Id="rId80" Type="http://schemas.openxmlformats.org/officeDocument/2006/relationships/image" Target="../media/image80.png"/><Relationship Id="rId81" Type="http://schemas.openxmlformats.org/officeDocument/2006/relationships/image" Target="../media/image81.png"/><Relationship Id="rId82" Type="http://schemas.openxmlformats.org/officeDocument/2006/relationships/image" Target="../media/image82.png"/><Relationship Id="rId83" Type="http://schemas.openxmlformats.org/officeDocument/2006/relationships/image" Target="../media/image83.png"/><Relationship Id="rId84" Type="http://schemas.openxmlformats.org/officeDocument/2006/relationships/image" Target="../media/image84.png"/><Relationship Id="rId85" Type="http://schemas.openxmlformats.org/officeDocument/2006/relationships/image" Target="../media/image85.png"/><Relationship Id="rId86" Type="http://schemas.openxmlformats.org/officeDocument/2006/relationships/image" Target="../media/image86.png"/><Relationship Id="rId87" Type="http://schemas.openxmlformats.org/officeDocument/2006/relationships/image" Target="../media/image87.png"/><Relationship Id="rId88" Type="http://schemas.openxmlformats.org/officeDocument/2006/relationships/image" Target="../media/image88.png"/><Relationship Id="rId89" Type="http://schemas.openxmlformats.org/officeDocument/2006/relationships/image" Target="../media/image89.png"/><Relationship Id="rId90" Type="http://schemas.openxmlformats.org/officeDocument/2006/relationships/image" Target="../media/image90.png"/><Relationship Id="rId91" Type="http://schemas.openxmlformats.org/officeDocument/2006/relationships/image" Target="../media/image91.png"/><Relationship Id="rId92" Type="http://schemas.openxmlformats.org/officeDocument/2006/relationships/image" Target="../media/image92.png"/><Relationship Id="rId93" Type="http://schemas.openxmlformats.org/officeDocument/2006/relationships/image" Target="../media/image93.png"/><Relationship Id="rId94" Type="http://schemas.openxmlformats.org/officeDocument/2006/relationships/image" Target="../media/image94.png"/><Relationship Id="rId95" Type="http://schemas.openxmlformats.org/officeDocument/2006/relationships/image" Target="../media/image95.png"/><Relationship Id="rId96" Type="http://schemas.openxmlformats.org/officeDocument/2006/relationships/image" Target="../media/image96.png"/><Relationship Id="rId97" Type="http://schemas.openxmlformats.org/officeDocument/2006/relationships/image" Target="../media/image97.png"/><Relationship Id="rId98" Type="http://schemas.openxmlformats.org/officeDocument/2006/relationships/image" Target="../media/image98.png"/><Relationship Id="rId99" Type="http://schemas.openxmlformats.org/officeDocument/2006/relationships/image" Target="../media/image99.png"/><Relationship Id="rId100" Type="http://schemas.openxmlformats.org/officeDocument/2006/relationships/image" Target="../media/image100.png"/><Relationship Id="rId101" Type="http://schemas.openxmlformats.org/officeDocument/2006/relationships/image" Target="../media/image101.png"/><Relationship Id="rId102" Type="http://schemas.openxmlformats.org/officeDocument/2006/relationships/image" Target="../media/image102.png"/><Relationship Id="rId103" Type="http://schemas.openxmlformats.org/officeDocument/2006/relationships/image" Target="../media/image103.png"/><Relationship Id="rId104" Type="http://schemas.openxmlformats.org/officeDocument/2006/relationships/image" Target="../media/image104.png"/><Relationship Id="rId105" Type="http://schemas.openxmlformats.org/officeDocument/2006/relationships/image" Target="../media/image105.png"/><Relationship Id="rId106" Type="http://schemas.openxmlformats.org/officeDocument/2006/relationships/image" Target="../media/image106.png"/><Relationship Id="rId107" Type="http://schemas.openxmlformats.org/officeDocument/2006/relationships/image" Target="../media/image107.png"/><Relationship Id="rId108" Type="http://schemas.openxmlformats.org/officeDocument/2006/relationships/image" Target="../media/image108.png"/><Relationship Id="rId109" Type="http://schemas.openxmlformats.org/officeDocument/2006/relationships/image" Target="../media/image109.png"/><Relationship Id="rId110" Type="http://schemas.openxmlformats.org/officeDocument/2006/relationships/image" Target="../media/image110.png"/><Relationship Id="rId111" Type="http://schemas.openxmlformats.org/officeDocument/2006/relationships/image" Target="../media/image111.png"/><Relationship Id="rId112" Type="http://schemas.openxmlformats.org/officeDocument/2006/relationships/image" Target="../media/image112.png"/><Relationship Id="rId113" Type="http://schemas.openxmlformats.org/officeDocument/2006/relationships/image" Target="../media/image113.png"/><Relationship Id="rId114" Type="http://schemas.openxmlformats.org/officeDocument/2006/relationships/image" Target="../media/image114.png"/><Relationship Id="rId115" Type="http://schemas.openxmlformats.org/officeDocument/2006/relationships/image" Target="../media/image115.png"/><Relationship Id="rId116" Type="http://schemas.openxmlformats.org/officeDocument/2006/relationships/image" Target="../media/image116.png"/><Relationship Id="rId117" Type="http://schemas.openxmlformats.org/officeDocument/2006/relationships/image" Target="../media/image117.png"/><Relationship Id="rId118" Type="http://schemas.openxmlformats.org/officeDocument/2006/relationships/image" Target="../media/image118.png"/><Relationship Id="rId119" Type="http://schemas.openxmlformats.org/officeDocument/2006/relationships/image" Target="../media/image119.png"/><Relationship Id="rId120" Type="http://schemas.openxmlformats.org/officeDocument/2006/relationships/image" Target="../media/image120.png"/><Relationship Id="rId121" Type="http://schemas.openxmlformats.org/officeDocument/2006/relationships/image" Target="../media/image121.png"/><Relationship Id="rId122" Type="http://schemas.openxmlformats.org/officeDocument/2006/relationships/image" Target="../media/image122.png"/><Relationship Id="rId123" Type="http://schemas.openxmlformats.org/officeDocument/2006/relationships/image" Target="../media/image123.png"/><Relationship Id="rId124" Type="http://schemas.openxmlformats.org/officeDocument/2006/relationships/image" Target="../media/image124.png"/><Relationship Id="rId125" Type="http://schemas.openxmlformats.org/officeDocument/2006/relationships/image" Target="../media/image125.png"/><Relationship Id="rId126" Type="http://schemas.openxmlformats.org/officeDocument/2006/relationships/image" Target="../media/image126.png"/><Relationship Id="rId127" Type="http://schemas.openxmlformats.org/officeDocument/2006/relationships/image" Target="../media/image127.png"/><Relationship Id="rId128" Type="http://schemas.openxmlformats.org/officeDocument/2006/relationships/image" Target="../media/image128.png"/><Relationship Id="rId129" Type="http://schemas.openxmlformats.org/officeDocument/2006/relationships/image" Target="../media/image129.png"/><Relationship Id="rId130" Type="http://schemas.openxmlformats.org/officeDocument/2006/relationships/image" Target="../media/image130.png"/><Relationship Id="rId131" Type="http://schemas.openxmlformats.org/officeDocument/2006/relationships/image" Target="../media/image131.png"/><Relationship Id="rId132" Type="http://schemas.openxmlformats.org/officeDocument/2006/relationships/image" Target="../media/image132.png"/><Relationship Id="rId133" Type="http://schemas.openxmlformats.org/officeDocument/2006/relationships/image" Target="../media/image133.png"/><Relationship Id="rId134" Type="http://schemas.openxmlformats.org/officeDocument/2006/relationships/image" Target="../media/image134.png"/><Relationship Id="rId135" Type="http://schemas.openxmlformats.org/officeDocument/2006/relationships/image" Target="../media/image135.png"/><Relationship Id="rId136" Type="http://schemas.openxmlformats.org/officeDocument/2006/relationships/image" Target="../media/image136.png"/><Relationship Id="rId137" Type="http://schemas.openxmlformats.org/officeDocument/2006/relationships/image" Target="../media/image137.png"/><Relationship Id="rId138" Type="http://schemas.openxmlformats.org/officeDocument/2006/relationships/image" Target="../media/image138.png"/><Relationship Id="rId139" Type="http://schemas.openxmlformats.org/officeDocument/2006/relationships/image" Target="../media/image139.png"/><Relationship Id="rId140" Type="http://schemas.openxmlformats.org/officeDocument/2006/relationships/image" Target="../media/image140.png"/><Relationship Id="rId141" Type="http://schemas.openxmlformats.org/officeDocument/2006/relationships/image" Target="../media/image141.png"/><Relationship Id="rId142" Type="http://schemas.openxmlformats.org/officeDocument/2006/relationships/image" Target="../media/image142.png"/><Relationship Id="rId143" Type="http://schemas.openxmlformats.org/officeDocument/2006/relationships/image" Target="../media/image143.png"/><Relationship Id="rId144" Type="http://schemas.openxmlformats.org/officeDocument/2006/relationships/image" Target="../media/image144.png"/><Relationship Id="rId145" Type="http://schemas.openxmlformats.org/officeDocument/2006/relationships/image" Target="../media/image145.png"/><Relationship Id="rId146" Type="http://schemas.openxmlformats.org/officeDocument/2006/relationships/image" Target="../media/image146.png"/><Relationship Id="rId147" Type="http://schemas.openxmlformats.org/officeDocument/2006/relationships/image" Target="../media/image147.png"/><Relationship Id="rId148" Type="http://schemas.openxmlformats.org/officeDocument/2006/relationships/image" Target="../media/image148.png"/><Relationship Id="rId149" Type="http://schemas.openxmlformats.org/officeDocument/2006/relationships/image" Target="../media/image149.png"/><Relationship Id="rId150" Type="http://schemas.openxmlformats.org/officeDocument/2006/relationships/image" Target="../media/image150.png"/><Relationship Id="rId151" Type="http://schemas.openxmlformats.org/officeDocument/2006/relationships/image" Target="../media/image151.png"/><Relationship Id="rId152" Type="http://schemas.openxmlformats.org/officeDocument/2006/relationships/image" Target="../media/image152.png"/><Relationship Id="rId153" Type="http://schemas.openxmlformats.org/officeDocument/2006/relationships/image" Target="../media/image153.png"/><Relationship Id="rId154" Type="http://schemas.openxmlformats.org/officeDocument/2006/relationships/image" Target="../media/image154.png"/><Relationship Id="rId155" Type="http://schemas.openxmlformats.org/officeDocument/2006/relationships/image" Target="../media/image155.png"/><Relationship Id="rId156" Type="http://schemas.openxmlformats.org/officeDocument/2006/relationships/image" Target="../media/image156.png"/><Relationship Id="rId157" Type="http://schemas.openxmlformats.org/officeDocument/2006/relationships/image" Target="../media/image157.png"/><Relationship Id="rId158" Type="http://schemas.openxmlformats.org/officeDocument/2006/relationships/image" Target="../media/image158.png"/><Relationship Id="rId159" Type="http://schemas.openxmlformats.org/officeDocument/2006/relationships/image" Target="../media/image159.png"/><Relationship Id="rId160" Type="http://schemas.openxmlformats.org/officeDocument/2006/relationships/image" Target="../media/image160.png"/><Relationship Id="rId161" Type="http://schemas.openxmlformats.org/officeDocument/2006/relationships/image" Target="../media/image161.png"/><Relationship Id="rId162" Type="http://schemas.openxmlformats.org/officeDocument/2006/relationships/image" Target="../media/image162.png"/><Relationship Id="rId163" Type="http://schemas.openxmlformats.org/officeDocument/2006/relationships/slideLayout" Target="../slideLayouts/slideLayout1.xml"/><Relationship Id="rId164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30.png"/><Relationship Id="rId2" Type="http://schemas.openxmlformats.org/officeDocument/2006/relationships/image" Target="../media/image231.png"/><Relationship Id="rId3" Type="http://schemas.openxmlformats.org/officeDocument/2006/relationships/image" Target="../media/image232.png"/><Relationship Id="rId4" Type="http://schemas.openxmlformats.org/officeDocument/2006/relationships/image" Target="../media/image23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34.png"/><Relationship Id="rId2" Type="http://schemas.openxmlformats.org/officeDocument/2006/relationships/image" Target="../media/image235.png"/><Relationship Id="rId3" Type="http://schemas.openxmlformats.org/officeDocument/2006/relationships/image" Target="../media/image236.png"/><Relationship Id="rId4" Type="http://schemas.openxmlformats.org/officeDocument/2006/relationships/image" Target="../media/image237.png"/><Relationship Id="rId5" Type="http://schemas.openxmlformats.org/officeDocument/2006/relationships/image" Target="../media/image238.png"/><Relationship Id="rId6" Type="http://schemas.openxmlformats.org/officeDocument/2006/relationships/image" Target="../media/image239.png"/><Relationship Id="rId7" Type="http://schemas.openxmlformats.org/officeDocument/2006/relationships/image" Target="../media/image240.png"/><Relationship Id="rId8" Type="http://schemas.openxmlformats.org/officeDocument/2006/relationships/image" Target="../media/image241.png"/><Relationship Id="rId9" Type="http://schemas.openxmlformats.org/officeDocument/2006/relationships/image" Target="../media/image242.png"/><Relationship Id="rId10" Type="http://schemas.openxmlformats.org/officeDocument/2006/relationships/image" Target="../media/image243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44.png"/><Relationship Id="rId2" Type="http://schemas.openxmlformats.org/officeDocument/2006/relationships/image" Target="../media/image245.png"/><Relationship Id="rId3" Type="http://schemas.openxmlformats.org/officeDocument/2006/relationships/image" Target="../media/image246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47.png"/><Relationship Id="rId2" Type="http://schemas.openxmlformats.org/officeDocument/2006/relationships/image" Target="../media/image248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9.png"/><Relationship Id="rId2" Type="http://schemas.openxmlformats.org/officeDocument/2006/relationships/image" Target="../media/image250.png"/><Relationship Id="rId3" Type="http://schemas.openxmlformats.org/officeDocument/2006/relationships/image" Target="../media/image251.png"/><Relationship Id="rId4" Type="http://schemas.openxmlformats.org/officeDocument/2006/relationships/image" Target="../media/image252.png"/><Relationship Id="rId5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63.png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9" Type="http://schemas.openxmlformats.org/officeDocument/2006/relationships/image" Target="../media/image171.png"/><Relationship Id="rId10" Type="http://schemas.openxmlformats.org/officeDocument/2006/relationships/image" Target="../media/image172.png"/><Relationship Id="rId11" Type="http://schemas.openxmlformats.org/officeDocument/2006/relationships/image" Target="../media/image173.png"/><Relationship Id="rId12" Type="http://schemas.openxmlformats.org/officeDocument/2006/relationships/image" Target="../media/image174.png"/><Relationship Id="rId13" Type="http://schemas.openxmlformats.org/officeDocument/2006/relationships/image" Target="../media/image175.png"/><Relationship Id="rId14" Type="http://schemas.openxmlformats.org/officeDocument/2006/relationships/image" Target="../media/image176.png"/><Relationship Id="rId15" Type="http://schemas.openxmlformats.org/officeDocument/2006/relationships/image" Target="../media/image177.png"/><Relationship Id="rId16" Type="http://schemas.openxmlformats.org/officeDocument/2006/relationships/image" Target="../media/image178.png"/><Relationship Id="rId17" Type="http://schemas.openxmlformats.org/officeDocument/2006/relationships/image" Target="../media/image179.png"/><Relationship Id="rId18" Type="http://schemas.openxmlformats.org/officeDocument/2006/relationships/image" Target="../media/image180.png"/><Relationship Id="rId19" Type="http://schemas.openxmlformats.org/officeDocument/2006/relationships/image" Target="../media/image181.png"/><Relationship Id="rId20" Type="http://schemas.openxmlformats.org/officeDocument/2006/relationships/image" Target="../media/image182.png"/><Relationship Id="rId21" Type="http://schemas.openxmlformats.org/officeDocument/2006/relationships/image" Target="../media/image183.png"/><Relationship Id="rId22" Type="http://schemas.openxmlformats.org/officeDocument/2006/relationships/image" Target="../media/image184.png"/><Relationship Id="rId23" Type="http://schemas.openxmlformats.org/officeDocument/2006/relationships/image" Target="../media/image185.png"/><Relationship Id="rId24" Type="http://schemas.openxmlformats.org/officeDocument/2006/relationships/image" Target="../media/image186.png"/><Relationship Id="rId25" Type="http://schemas.openxmlformats.org/officeDocument/2006/relationships/image" Target="../media/image187.png"/><Relationship Id="rId26" Type="http://schemas.openxmlformats.org/officeDocument/2006/relationships/slideLayout" Target="../slideLayouts/slideLayout13.xml"/><Relationship Id="rId27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88.png"/><Relationship Id="rId2" Type="http://schemas.openxmlformats.org/officeDocument/2006/relationships/image" Target="../media/image189.png"/><Relationship Id="rId3" Type="http://schemas.openxmlformats.org/officeDocument/2006/relationships/image" Target="../media/image190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9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92.png"/><Relationship Id="rId2" Type="http://schemas.openxmlformats.org/officeDocument/2006/relationships/image" Target="../media/image193.png"/><Relationship Id="rId3" Type="http://schemas.openxmlformats.org/officeDocument/2006/relationships/image" Target="../media/image194.png"/><Relationship Id="rId4" Type="http://schemas.openxmlformats.org/officeDocument/2006/relationships/image" Target="../media/image195.png"/><Relationship Id="rId5" Type="http://schemas.openxmlformats.org/officeDocument/2006/relationships/image" Target="../media/image196.png"/><Relationship Id="rId6" Type="http://schemas.openxmlformats.org/officeDocument/2006/relationships/image" Target="../media/image197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8.png"/><Relationship Id="rId2" Type="http://schemas.openxmlformats.org/officeDocument/2006/relationships/image" Target="../media/image199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github.com/ray-project/ray/issues/5777" TargetMode="External"/><Relationship Id="rId2" Type="http://schemas.openxmlformats.org/officeDocument/2006/relationships/hyperlink" Target="https://github.com/ray-project/ray/issues/5777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503640" y="225720"/>
            <a:ext cx="906840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Overview over tested frameworks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130" name="Table 2"/>
          <p:cNvGraphicFramePr/>
          <p:nvPr/>
        </p:nvGraphicFramePr>
        <p:xfrm>
          <a:off x="503640" y="1076040"/>
          <a:ext cx="9068400" cy="360000"/>
        </p:xfrm>
        <a:graphic>
          <a:graphicData uri="http://schemas.openxmlformats.org/drawingml/2006/table">
            <a:tbl>
              <a:tblPr/>
              <a:tblGrid>
                <a:gridCol w="4534200"/>
                <a:gridCol w="4534200"/>
              </a:tblGrid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spcBef>
                          <a:spcPts val="1414"/>
                        </a:spcBef>
                      </a:pPr>
                      <a:r>
                        <a:rPr b="1" lang="en-US" sz="1100" spc="-1" strike="noStrike">
                          <a:latin typeface="Arial"/>
                        </a:rPr>
                        <a:t>Environments:</a:t>
                      </a:r>
                      <a:endParaRPr b="0" lang="en-US" sz="1100" spc="-1" strike="noStrike">
                        <a:latin typeface="Arial"/>
                      </a:endParaRPr>
                    </a:p>
                    <a:p>
                      <a:pPr marL="171360" indent="-171000">
                        <a:lnSpc>
                          <a:spcPct val="100000"/>
                        </a:lnSpc>
                        <a:spcBef>
                          <a:spcPts val="1414"/>
                        </a:spcBef>
                        <a:buClr>
                          <a:srgbClr val="000000"/>
                        </a:buClr>
                        <a:buSzPct val="45000"/>
                        <a:buFont typeface="Arial"/>
                        <a:buChar char="•"/>
                      </a:pPr>
                      <a:r>
                        <a:rPr b="0" lang="en-US" sz="1100" spc="-1" strike="noStrike">
                          <a:latin typeface="Arial"/>
                        </a:rPr>
                        <a:t>"HumanoidBulletEnv-v0"</a:t>
                      </a:r>
                      <a:endParaRPr b="0" lang="en-US" sz="1100" spc="-1" strike="noStrike">
                        <a:latin typeface="Arial"/>
                      </a:endParaRPr>
                    </a:p>
                    <a:p>
                      <a:pPr marL="171360" indent="-171000">
                        <a:lnSpc>
                          <a:spcPct val="100000"/>
                        </a:lnSpc>
                        <a:spcBef>
                          <a:spcPts val="1414"/>
                        </a:spcBef>
                        <a:buClr>
                          <a:srgbClr val="000000"/>
                        </a:buClr>
                        <a:buSzPct val="45000"/>
                        <a:buFont typeface="Arial"/>
                        <a:buChar char="•"/>
                      </a:pPr>
                      <a:r>
                        <a:rPr b="0" lang="en-US" sz="1100" spc="-1" strike="noStrike">
                          <a:latin typeface="Arial"/>
                        </a:rPr>
                        <a:t>"Walker2DBulletEnv-v0"</a:t>
                      </a:r>
                      <a:endParaRPr b="0" lang="en-US" sz="1100" spc="-1" strike="noStrike">
                        <a:latin typeface="Arial"/>
                      </a:endParaRPr>
                    </a:p>
                    <a:p>
                      <a:pPr marL="171360" indent="-171000">
                        <a:lnSpc>
                          <a:spcPct val="100000"/>
                        </a:lnSpc>
                        <a:spcBef>
                          <a:spcPts val="1414"/>
                        </a:spcBef>
                        <a:buClr>
                          <a:srgbClr val="000000"/>
                        </a:buClr>
                        <a:buSzPct val="45000"/>
                        <a:buFont typeface="Arial"/>
                        <a:buChar char="•"/>
                      </a:pPr>
                      <a:r>
                        <a:rPr b="0" lang="en-US" sz="1100" spc="-1" strike="noStrike">
                          <a:latin typeface="Arial"/>
                        </a:rPr>
                        <a:t>"Pendulum-v0"</a:t>
                      </a:r>
                      <a:endParaRPr b="0" lang="en-US" sz="1100" spc="-1" strike="noStrike">
                        <a:latin typeface="Arial"/>
                      </a:endParaRPr>
                    </a:p>
                    <a:p>
                      <a:pPr marL="171360" indent="-171000">
                        <a:lnSpc>
                          <a:spcPct val="100000"/>
                        </a:lnSpc>
                        <a:spcBef>
                          <a:spcPts val="1414"/>
                        </a:spcBef>
                        <a:buClr>
                          <a:srgbClr val="000000"/>
                        </a:buClr>
                        <a:buSzPct val="45000"/>
                        <a:buFont typeface="Arial"/>
                        <a:buChar char="•"/>
                      </a:pPr>
                      <a:r>
                        <a:rPr b="0" lang="en-US" sz="1100" spc="-1" strike="noStrike">
                          <a:latin typeface="Arial"/>
                        </a:rPr>
                        <a:t>"HalfCheetahBulletEnv-v0"</a:t>
                      </a:r>
                      <a:endParaRPr b="0" lang="en-US" sz="1100" spc="-1" strike="noStrike">
                        <a:latin typeface="Arial"/>
                      </a:endParaRPr>
                    </a:p>
                    <a:p>
                      <a:pPr marL="171360" indent="-171000">
                        <a:lnSpc>
                          <a:spcPct val="100000"/>
                        </a:lnSpc>
                        <a:spcBef>
                          <a:spcPts val="1414"/>
                        </a:spcBef>
                        <a:buClr>
                          <a:srgbClr val="000000"/>
                        </a:buClr>
                        <a:buSzPct val="45000"/>
                        <a:buFont typeface="Arial"/>
                        <a:buChar char="•"/>
                      </a:pPr>
                      <a:r>
                        <a:rPr b="0" lang="en-US" sz="1100" spc="-1" strike="noStrike">
                          <a:latin typeface="Arial"/>
                        </a:rPr>
                        <a:t>“</a:t>
                      </a:r>
                      <a:r>
                        <a:rPr b="0" lang="en-US" sz="1100" spc="-1" strike="noStrike">
                          <a:latin typeface="Arial"/>
                        </a:rPr>
                        <a:t>Walker2d-v2”</a:t>
                      </a:r>
                      <a:endParaRPr b="0" lang="en-US" sz="1100" spc="-1" strike="noStrike">
                        <a:latin typeface="Arial"/>
                      </a:endParaRPr>
                    </a:p>
                    <a:p>
                      <a:pPr marL="171360" indent="-171000">
                        <a:lnSpc>
                          <a:spcPct val="100000"/>
                        </a:lnSpc>
                        <a:spcBef>
                          <a:spcPts val="1414"/>
                        </a:spcBef>
                        <a:buClr>
                          <a:srgbClr val="000000"/>
                        </a:buClr>
                        <a:buSzPct val="45000"/>
                        <a:buFont typeface="Arial"/>
                        <a:buChar char="•"/>
                      </a:pPr>
                      <a:r>
                        <a:rPr b="0" lang="en-US" sz="1100" spc="-1" strike="noStrike">
                          <a:latin typeface="Arial"/>
                        </a:rPr>
                        <a:t>“</a:t>
                      </a:r>
                      <a:r>
                        <a:rPr b="0" lang="en-US" sz="1100" spc="-1" strike="noStrike">
                          <a:latin typeface="Arial"/>
                        </a:rPr>
                        <a:t>HalfCheetah-v2/3”</a:t>
                      </a:r>
                      <a:endParaRPr b="0" lang="en-US" sz="11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414"/>
                        </a:spcBef>
                      </a:pPr>
                      <a:endParaRPr b="0" lang="en-US" sz="11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414"/>
                        </a:spcBef>
                      </a:pPr>
                      <a:r>
                        <a:rPr b="1" lang="en-US" sz="1100" spc="-1" strike="noStrike">
                          <a:latin typeface="Arial"/>
                        </a:rPr>
                        <a:t>Algorithms:</a:t>
                      </a:r>
                      <a:endParaRPr b="0" lang="en-US" sz="1100" spc="-1" strike="noStrike">
                        <a:latin typeface="Arial"/>
                      </a:endParaRPr>
                    </a:p>
                    <a:p>
                      <a:pPr marL="171360" indent="-171000">
                        <a:lnSpc>
                          <a:spcPct val="100000"/>
                        </a:lnSpc>
                        <a:spcBef>
                          <a:spcPts val="1414"/>
                        </a:spcBef>
                        <a:buClr>
                          <a:srgbClr val="000000"/>
                        </a:buClr>
                        <a:buSzPct val="45000"/>
                        <a:buFont typeface="Arial"/>
                        <a:buChar char="•"/>
                      </a:pPr>
                      <a:r>
                        <a:rPr b="0" lang="en-US" sz="1100" spc="-1" strike="noStrike">
                          <a:latin typeface="Arial"/>
                        </a:rPr>
                        <a:t>gradient-based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/>
                    <a:p>
                      <a:pPr marL="171360" indent="-171000">
                        <a:lnSpc>
                          <a:spcPct val="100000"/>
                        </a:lnSpc>
                        <a:spcBef>
                          <a:spcPts val="1414"/>
                        </a:spcBef>
                        <a:buClr>
                          <a:srgbClr val="000000"/>
                        </a:buClr>
                        <a:buSzPct val="45000"/>
                        <a:buFont typeface="Arial"/>
                        <a:buChar char="•"/>
                      </a:pPr>
                      <a:r>
                        <a:rPr b="0" lang="en-US" sz="1100" spc="-1" strike="noStrike">
                          <a:latin typeface="Arial"/>
                        </a:rPr>
                        <a:t>derivative-free</a:t>
                      </a:r>
                      <a:endParaRPr b="0" lang="en-US" sz="11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414"/>
                        </a:spcBef>
                      </a:pPr>
                      <a:endParaRPr b="0" lang="en-US" sz="11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414"/>
                        </a:spcBef>
                      </a:pPr>
                      <a:r>
                        <a:rPr b="1" lang="en-US" sz="1100" spc="-1" strike="noStrike">
                          <a:latin typeface="Arial"/>
                        </a:rPr>
                        <a:t>Neural Network Architechtures:</a:t>
                      </a:r>
                      <a:endParaRPr b="0" lang="en-US" sz="1100" spc="-1" strike="noStrike">
                        <a:latin typeface="Arial"/>
                      </a:endParaRPr>
                    </a:p>
                    <a:p>
                      <a:pPr marL="171360" indent="-171000">
                        <a:lnSpc>
                          <a:spcPct val="100000"/>
                        </a:lnSpc>
                        <a:spcBef>
                          <a:spcPts val="1414"/>
                        </a:spcBef>
                        <a:buClr>
                          <a:srgbClr val="000000"/>
                        </a:buClr>
                        <a:buSzPct val="45000"/>
                        <a:buFont typeface="Arial"/>
                        <a:buChar char="•"/>
                      </a:pPr>
                      <a:r>
                        <a:rPr b="0" lang="en-US" sz="1100" spc="-1" strike="noStrike">
                          <a:latin typeface="Arial"/>
                        </a:rPr>
                        <a:t>RBF (with different hyperparameters)</a:t>
                      </a:r>
                      <a:endParaRPr b="0" lang="en-US" sz="1100" spc="-1" strike="noStrike">
                        <a:latin typeface="Arial"/>
                      </a:endParaRPr>
                    </a:p>
                    <a:p>
                      <a:pPr marL="171360" indent="-171000">
                        <a:lnSpc>
                          <a:spcPct val="100000"/>
                        </a:lnSpc>
                        <a:spcBef>
                          <a:spcPts val="1414"/>
                        </a:spcBef>
                        <a:buClr>
                          <a:srgbClr val="000000"/>
                        </a:buClr>
                        <a:buSzPct val="45000"/>
                        <a:buFont typeface="Arial"/>
                        <a:buChar char="•"/>
                      </a:pPr>
                      <a:r>
                        <a:rPr b="0" lang="en-US" sz="1100" spc="-1" strike="noStrike">
                          <a:latin typeface="Arial"/>
                        </a:rPr>
                        <a:t>MLP (1-2 Layers, 64 or 256 neurons each)</a:t>
                      </a:r>
                      <a:endParaRPr b="0" lang="en-US" sz="1100" spc="-1" strike="noStrike">
                        <a:latin typeface="Arial"/>
                      </a:endParaRPr>
                    </a:p>
                    <a:p>
                      <a:pPr marL="171360" indent="-171000">
                        <a:lnSpc>
                          <a:spcPct val="100000"/>
                        </a:lnSpc>
                        <a:spcBef>
                          <a:spcPts val="1414"/>
                        </a:spcBef>
                        <a:buClr>
                          <a:srgbClr val="000000"/>
                        </a:buClr>
                        <a:buSzPct val="45000"/>
                        <a:buFont typeface="Arial"/>
                        <a:buChar char="•"/>
                      </a:pPr>
                      <a:r>
                        <a:rPr b="0" lang="en-US" sz="1100" spc="-1" strike="noStrike">
                          <a:latin typeface="Arial"/>
                        </a:rPr>
                        <a:t>Linear</a:t>
                      </a:r>
                      <a:endParaRPr b="0" lang="en-US" sz="11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414"/>
                        </a:spcBef>
                      </a:pPr>
                      <a:endParaRPr b="0" lang="en-US" sz="11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414"/>
                        </a:spcBef>
                      </a:pPr>
                      <a:r>
                        <a:rPr b="1" lang="en-US" sz="1100" spc="-1" strike="noStrike">
                          <a:latin typeface="Arial"/>
                        </a:rPr>
                        <a:t>RL-libraries:</a:t>
                      </a:r>
                      <a:endParaRPr b="0" lang="en-US" sz="1100" spc="-1" strike="noStrike">
                        <a:latin typeface="Arial"/>
                      </a:endParaRPr>
                    </a:p>
                    <a:p>
                      <a:pPr marL="171360" indent="-171000">
                        <a:lnSpc>
                          <a:spcPct val="100000"/>
                        </a:lnSpc>
                        <a:spcBef>
                          <a:spcPts val="1414"/>
                        </a:spcBef>
                        <a:buClr>
                          <a:srgbClr val="000000"/>
                        </a:buClr>
                        <a:buSzPct val="45000"/>
                        <a:buFont typeface="Arial"/>
                        <a:buChar char="•"/>
                      </a:pPr>
                      <a:r>
                        <a:rPr b="0" lang="en-US" sz="1100" spc="-1" strike="noStrike">
                          <a:latin typeface="Arial"/>
                        </a:rPr>
                        <a:t>Rllib</a:t>
                      </a:r>
                      <a:endParaRPr b="0" lang="en-US" sz="1100" spc="-1" strike="noStrike">
                        <a:latin typeface="Arial"/>
                      </a:endParaRPr>
                    </a:p>
                    <a:p>
                      <a:pPr marL="171360" indent="-171000">
                        <a:lnSpc>
                          <a:spcPct val="100000"/>
                        </a:lnSpc>
                        <a:spcBef>
                          <a:spcPts val="1414"/>
                        </a:spcBef>
                        <a:buClr>
                          <a:srgbClr val="000000"/>
                        </a:buClr>
                        <a:buSzPct val="45000"/>
                        <a:buFont typeface="Arial"/>
                        <a:buChar char="•"/>
                      </a:pPr>
                      <a:r>
                        <a:rPr b="0" lang="en-US" sz="1100" spc="-1" strike="noStrike">
                          <a:latin typeface="Arial"/>
                        </a:rPr>
                        <a:t>Stable baselines / baselines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</a:tr>
            </a:tbl>
          </a:graphicData>
        </a:graphic>
      </p:graphicFrame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extShape 1"/>
          <p:cNvSpPr txBox="1"/>
          <p:nvPr/>
        </p:nvSpPr>
        <p:spPr>
          <a:xfrm>
            <a:off x="503640" y="225720"/>
            <a:ext cx="9068400" cy="946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latin typeface="Arial"/>
              </a:rPr>
              <a:t>Linear vs RBF vs FCN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63" name="Picture 2" descr=""/>
          <p:cNvPicPr/>
          <p:nvPr/>
        </p:nvPicPr>
        <p:blipFill>
          <a:blip r:embed="rId1"/>
          <a:stretch/>
        </p:blipFill>
        <p:spPr>
          <a:xfrm>
            <a:off x="6694560" y="1737360"/>
            <a:ext cx="2925720" cy="2194560"/>
          </a:xfrm>
          <a:prstGeom prst="rect">
            <a:avLst/>
          </a:prstGeom>
          <a:ln>
            <a:noFill/>
          </a:ln>
        </p:spPr>
      </p:pic>
      <p:pic>
        <p:nvPicPr>
          <p:cNvPr id="364" name="Picture 3" descr=""/>
          <p:cNvPicPr/>
          <p:nvPr/>
        </p:nvPicPr>
        <p:blipFill>
          <a:blip r:embed="rId2"/>
          <a:stretch/>
        </p:blipFill>
        <p:spPr>
          <a:xfrm>
            <a:off x="3575160" y="1737360"/>
            <a:ext cx="2925360" cy="2194200"/>
          </a:xfrm>
          <a:prstGeom prst="rect">
            <a:avLst/>
          </a:prstGeom>
          <a:ln>
            <a:noFill/>
          </a:ln>
        </p:spPr>
      </p:pic>
      <p:pic>
        <p:nvPicPr>
          <p:cNvPr id="365" name="Picture 4" descr=""/>
          <p:cNvPicPr/>
          <p:nvPr/>
        </p:nvPicPr>
        <p:blipFill>
          <a:blip r:embed="rId3"/>
          <a:stretch/>
        </p:blipFill>
        <p:spPr>
          <a:xfrm>
            <a:off x="456840" y="1737360"/>
            <a:ext cx="2925720" cy="2194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extShape 1"/>
          <p:cNvSpPr txBox="1"/>
          <p:nvPr/>
        </p:nvSpPr>
        <p:spPr>
          <a:xfrm>
            <a:off x="503640" y="225720"/>
            <a:ext cx="906840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PPO and ARS - HalfCheetah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67" name="Picture 2" descr=""/>
          <p:cNvPicPr/>
          <p:nvPr/>
        </p:nvPicPr>
        <p:blipFill>
          <a:blip r:embed="rId1"/>
          <a:stretch/>
        </p:blipFill>
        <p:spPr>
          <a:xfrm>
            <a:off x="653760" y="1290240"/>
            <a:ext cx="4118040" cy="3088440"/>
          </a:xfrm>
          <a:prstGeom prst="rect">
            <a:avLst/>
          </a:prstGeom>
          <a:ln>
            <a:noFill/>
          </a:ln>
        </p:spPr>
      </p:pic>
      <p:pic>
        <p:nvPicPr>
          <p:cNvPr id="368" name="Picture 3" descr=""/>
          <p:cNvPicPr/>
          <p:nvPr/>
        </p:nvPicPr>
        <p:blipFill>
          <a:blip r:embed="rId2"/>
          <a:stretch/>
        </p:blipFill>
        <p:spPr>
          <a:xfrm>
            <a:off x="5305320" y="1290240"/>
            <a:ext cx="4118040" cy="3088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TextShape 1"/>
          <p:cNvSpPr txBox="1"/>
          <p:nvPr/>
        </p:nvSpPr>
        <p:spPr>
          <a:xfrm>
            <a:off x="503640" y="225720"/>
            <a:ext cx="9068400" cy="946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PPO and ARS - Walker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70" name="Picture 2" descr=""/>
          <p:cNvPicPr/>
          <p:nvPr/>
        </p:nvPicPr>
        <p:blipFill>
          <a:blip r:embed="rId1"/>
          <a:stretch/>
        </p:blipFill>
        <p:spPr>
          <a:xfrm>
            <a:off x="5263200" y="1325880"/>
            <a:ext cx="4023360" cy="3017520"/>
          </a:xfrm>
          <a:prstGeom prst="rect">
            <a:avLst/>
          </a:prstGeom>
          <a:ln>
            <a:noFill/>
          </a:ln>
        </p:spPr>
      </p:pic>
      <p:pic>
        <p:nvPicPr>
          <p:cNvPr id="371" name="Picture 3" descr=""/>
          <p:cNvPicPr/>
          <p:nvPr/>
        </p:nvPicPr>
        <p:blipFill>
          <a:blip r:embed="rId2"/>
          <a:stretch/>
        </p:blipFill>
        <p:spPr>
          <a:xfrm>
            <a:off x="790560" y="1325880"/>
            <a:ext cx="4023360" cy="3017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TextShape 1"/>
          <p:cNvSpPr txBox="1"/>
          <p:nvPr/>
        </p:nvSpPr>
        <p:spPr>
          <a:xfrm>
            <a:off x="503640" y="225720"/>
            <a:ext cx="9068400" cy="946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ARS and PPO - Humanoid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73" name="Picture 2" descr=""/>
          <p:cNvPicPr/>
          <p:nvPr/>
        </p:nvPicPr>
        <p:blipFill>
          <a:blip r:embed="rId1"/>
          <a:stretch/>
        </p:blipFill>
        <p:spPr>
          <a:xfrm>
            <a:off x="640080" y="1737360"/>
            <a:ext cx="4042800" cy="3031920"/>
          </a:xfrm>
          <a:prstGeom prst="rect">
            <a:avLst/>
          </a:prstGeom>
          <a:ln>
            <a:noFill/>
          </a:ln>
        </p:spPr>
      </p:pic>
      <p:pic>
        <p:nvPicPr>
          <p:cNvPr id="374" name="Picture 3" descr=""/>
          <p:cNvPicPr/>
          <p:nvPr/>
        </p:nvPicPr>
        <p:blipFill>
          <a:blip r:embed="rId2"/>
          <a:stretch/>
        </p:blipFill>
        <p:spPr>
          <a:xfrm>
            <a:off x="5029560" y="1737360"/>
            <a:ext cx="4145040" cy="3108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TextShape 1"/>
          <p:cNvSpPr txBox="1"/>
          <p:nvPr/>
        </p:nvSpPr>
        <p:spPr>
          <a:xfrm>
            <a:off x="503640" y="73800"/>
            <a:ext cx="9068400" cy="1249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Comparison to results in papers - ARS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6" name="CustomShape 2"/>
          <p:cNvSpPr/>
          <p:nvPr/>
        </p:nvSpPr>
        <p:spPr>
          <a:xfrm>
            <a:off x="3771360" y="3105360"/>
            <a:ext cx="1030680" cy="173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latin typeface="Arial"/>
                <a:ea typeface="Noto Sans CJK SC"/>
              </a:rPr>
              <a:t>The results of the paper after 1mio ts are comparable with the mujoco results after 2mio ts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77" name="CustomShape 3"/>
          <p:cNvSpPr/>
          <p:nvPr/>
        </p:nvSpPr>
        <p:spPr>
          <a:xfrm>
            <a:off x="4625280" y="4104360"/>
            <a:ext cx="273960" cy="182520"/>
          </a:xfrm>
          <a:custGeom>
            <a:avLst/>
            <a:gdLst/>
            <a:ahLst/>
            <a:rect l="0" t="0" r="r" b="b"/>
            <a:pathLst>
              <a:path w="763" h="509">
                <a:moveTo>
                  <a:pt x="0" y="127"/>
                </a:moveTo>
                <a:lnTo>
                  <a:pt x="571" y="127"/>
                </a:lnTo>
                <a:lnTo>
                  <a:pt x="571" y="0"/>
                </a:lnTo>
                <a:lnTo>
                  <a:pt x="762" y="254"/>
                </a:lnTo>
                <a:lnTo>
                  <a:pt x="571" y="508"/>
                </a:lnTo>
                <a:lnTo>
                  <a:pt x="571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78" name="Picture 9" descr=""/>
          <p:cNvPicPr/>
          <p:nvPr/>
        </p:nvPicPr>
        <p:blipFill>
          <a:blip r:embed="rId1"/>
          <a:stretch/>
        </p:blipFill>
        <p:spPr>
          <a:xfrm>
            <a:off x="4997160" y="2834640"/>
            <a:ext cx="3488760" cy="2667960"/>
          </a:xfrm>
          <a:prstGeom prst="rect">
            <a:avLst/>
          </a:prstGeom>
          <a:ln>
            <a:noFill/>
          </a:ln>
        </p:spPr>
      </p:pic>
      <p:sp>
        <p:nvSpPr>
          <p:cNvPr id="379" name="CustomShape 4"/>
          <p:cNvSpPr/>
          <p:nvPr/>
        </p:nvSpPr>
        <p:spPr>
          <a:xfrm>
            <a:off x="7926480" y="4589640"/>
            <a:ext cx="1645560" cy="273960"/>
          </a:xfrm>
          <a:custGeom>
            <a:avLst/>
            <a:gdLst/>
            <a:ahLst/>
            <a:rect l="0" t="0" r="r" b="b"/>
            <a:pathLst>
              <a:path w="7543" h="1458">
                <a:moveTo>
                  <a:pt x="3729" y="0"/>
                </a:moveTo>
                <a:lnTo>
                  <a:pt x="3729" y="0"/>
                </a:lnTo>
                <a:lnTo>
                  <a:pt x="3689" y="0"/>
                </a:lnTo>
                <a:lnTo>
                  <a:pt x="3650" y="1"/>
                </a:lnTo>
                <a:lnTo>
                  <a:pt x="3610" y="2"/>
                </a:lnTo>
                <a:lnTo>
                  <a:pt x="3571" y="3"/>
                </a:lnTo>
                <a:lnTo>
                  <a:pt x="3533" y="4"/>
                </a:lnTo>
                <a:lnTo>
                  <a:pt x="3494" y="6"/>
                </a:lnTo>
                <a:lnTo>
                  <a:pt x="3457" y="8"/>
                </a:lnTo>
                <a:lnTo>
                  <a:pt x="3420" y="11"/>
                </a:lnTo>
                <a:lnTo>
                  <a:pt x="3384" y="14"/>
                </a:lnTo>
                <a:lnTo>
                  <a:pt x="3350" y="17"/>
                </a:lnTo>
                <a:lnTo>
                  <a:pt x="3316" y="20"/>
                </a:lnTo>
                <a:lnTo>
                  <a:pt x="3283" y="24"/>
                </a:lnTo>
                <a:lnTo>
                  <a:pt x="3251" y="28"/>
                </a:lnTo>
                <a:lnTo>
                  <a:pt x="3221" y="32"/>
                </a:lnTo>
                <a:lnTo>
                  <a:pt x="3192" y="37"/>
                </a:lnTo>
                <a:lnTo>
                  <a:pt x="3165" y="42"/>
                </a:lnTo>
                <a:lnTo>
                  <a:pt x="3139" y="47"/>
                </a:lnTo>
                <a:lnTo>
                  <a:pt x="3115" y="52"/>
                </a:lnTo>
                <a:lnTo>
                  <a:pt x="3092" y="57"/>
                </a:lnTo>
                <a:lnTo>
                  <a:pt x="3072" y="63"/>
                </a:lnTo>
                <a:lnTo>
                  <a:pt x="3053" y="69"/>
                </a:lnTo>
                <a:lnTo>
                  <a:pt x="3036" y="75"/>
                </a:lnTo>
                <a:lnTo>
                  <a:pt x="3020" y="81"/>
                </a:lnTo>
                <a:lnTo>
                  <a:pt x="3007" y="87"/>
                </a:lnTo>
                <a:lnTo>
                  <a:pt x="2996" y="93"/>
                </a:lnTo>
                <a:lnTo>
                  <a:pt x="2987" y="100"/>
                </a:lnTo>
                <a:lnTo>
                  <a:pt x="2979" y="106"/>
                </a:lnTo>
                <a:lnTo>
                  <a:pt x="2974" y="113"/>
                </a:lnTo>
                <a:lnTo>
                  <a:pt x="2971" y="119"/>
                </a:lnTo>
                <a:lnTo>
                  <a:pt x="2970" y="126"/>
                </a:lnTo>
                <a:lnTo>
                  <a:pt x="2970" y="221"/>
                </a:lnTo>
                <a:lnTo>
                  <a:pt x="2970" y="316"/>
                </a:lnTo>
                <a:lnTo>
                  <a:pt x="2970" y="445"/>
                </a:lnTo>
                <a:lnTo>
                  <a:pt x="2970" y="540"/>
                </a:lnTo>
                <a:lnTo>
                  <a:pt x="2970" y="635"/>
                </a:lnTo>
                <a:lnTo>
                  <a:pt x="2970" y="635"/>
                </a:lnTo>
                <a:lnTo>
                  <a:pt x="2971" y="642"/>
                </a:lnTo>
                <a:lnTo>
                  <a:pt x="2974" y="648"/>
                </a:lnTo>
                <a:lnTo>
                  <a:pt x="2979" y="655"/>
                </a:lnTo>
                <a:lnTo>
                  <a:pt x="2987" y="661"/>
                </a:lnTo>
                <a:lnTo>
                  <a:pt x="2996" y="668"/>
                </a:lnTo>
                <a:lnTo>
                  <a:pt x="3007" y="674"/>
                </a:lnTo>
                <a:lnTo>
                  <a:pt x="3020" y="680"/>
                </a:lnTo>
                <a:lnTo>
                  <a:pt x="3036" y="686"/>
                </a:lnTo>
                <a:lnTo>
                  <a:pt x="3053" y="692"/>
                </a:lnTo>
                <a:lnTo>
                  <a:pt x="3072" y="698"/>
                </a:lnTo>
                <a:lnTo>
                  <a:pt x="3092" y="704"/>
                </a:lnTo>
                <a:lnTo>
                  <a:pt x="3115" y="709"/>
                </a:lnTo>
                <a:lnTo>
                  <a:pt x="3139" y="714"/>
                </a:lnTo>
                <a:lnTo>
                  <a:pt x="3165" y="719"/>
                </a:lnTo>
                <a:lnTo>
                  <a:pt x="3192" y="724"/>
                </a:lnTo>
                <a:lnTo>
                  <a:pt x="3221" y="729"/>
                </a:lnTo>
                <a:lnTo>
                  <a:pt x="3251" y="733"/>
                </a:lnTo>
                <a:lnTo>
                  <a:pt x="3283" y="737"/>
                </a:lnTo>
                <a:lnTo>
                  <a:pt x="3316" y="741"/>
                </a:lnTo>
                <a:lnTo>
                  <a:pt x="3350" y="744"/>
                </a:lnTo>
                <a:lnTo>
                  <a:pt x="3384" y="747"/>
                </a:lnTo>
                <a:lnTo>
                  <a:pt x="3420" y="750"/>
                </a:lnTo>
                <a:lnTo>
                  <a:pt x="3457" y="753"/>
                </a:lnTo>
                <a:lnTo>
                  <a:pt x="3494" y="755"/>
                </a:lnTo>
                <a:lnTo>
                  <a:pt x="3533" y="757"/>
                </a:lnTo>
                <a:lnTo>
                  <a:pt x="3571" y="758"/>
                </a:lnTo>
                <a:lnTo>
                  <a:pt x="3610" y="759"/>
                </a:lnTo>
                <a:lnTo>
                  <a:pt x="3650" y="760"/>
                </a:lnTo>
                <a:lnTo>
                  <a:pt x="3689" y="761"/>
                </a:lnTo>
                <a:lnTo>
                  <a:pt x="3729" y="761"/>
                </a:lnTo>
                <a:lnTo>
                  <a:pt x="0" y="1457"/>
                </a:lnTo>
                <a:lnTo>
                  <a:pt x="4868" y="762"/>
                </a:lnTo>
                <a:lnTo>
                  <a:pt x="5643" y="762"/>
                </a:lnTo>
                <a:lnTo>
                  <a:pt x="6212" y="762"/>
                </a:lnTo>
                <a:lnTo>
                  <a:pt x="6782" y="762"/>
                </a:lnTo>
                <a:lnTo>
                  <a:pt x="6782" y="761"/>
                </a:lnTo>
                <a:lnTo>
                  <a:pt x="6822" y="761"/>
                </a:lnTo>
                <a:lnTo>
                  <a:pt x="6861" y="760"/>
                </a:lnTo>
                <a:lnTo>
                  <a:pt x="6900" y="759"/>
                </a:lnTo>
                <a:lnTo>
                  <a:pt x="6939" y="758"/>
                </a:lnTo>
                <a:lnTo>
                  <a:pt x="6977" y="757"/>
                </a:lnTo>
                <a:lnTo>
                  <a:pt x="7015" y="755"/>
                </a:lnTo>
                <a:lnTo>
                  <a:pt x="7053" y="753"/>
                </a:lnTo>
                <a:lnTo>
                  <a:pt x="7089" y="750"/>
                </a:lnTo>
                <a:lnTo>
                  <a:pt x="7125" y="747"/>
                </a:lnTo>
                <a:lnTo>
                  <a:pt x="7160" y="744"/>
                </a:lnTo>
                <a:lnTo>
                  <a:pt x="7194" y="741"/>
                </a:lnTo>
                <a:lnTo>
                  <a:pt x="7226" y="737"/>
                </a:lnTo>
                <a:lnTo>
                  <a:pt x="7258" y="733"/>
                </a:lnTo>
                <a:lnTo>
                  <a:pt x="7288" y="729"/>
                </a:lnTo>
                <a:lnTo>
                  <a:pt x="7317" y="724"/>
                </a:lnTo>
                <a:lnTo>
                  <a:pt x="7344" y="720"/>
                </a:lnTo>
                <a:lnTo>
                  <a:pt x="7370" y="715"/>
                </a:lnTo>
                <a:lnTo>
                  <a:pt x="7394" y="710"/>
                </a:lnTo>
                <a:lnTo>
                  <a:pt x="7416" y="704"/>
                </a:lnTo>
                <a:lnTo>
                  <a:pt x="7437" y="699"/>
                </a:lnTo>
                <a:lnTo>
                  <a:pt x="7456" y="693"/>
                </a:lnTo>
                <a:lnTo>
                  <a:pt x="7474" y="687"/>
                </a:lnTo>
                <a:lnTo>
                  <a:pt x="7489" y="681"/>
                </a:lnTo>
                <a:lnTo>
                  <a:pt x="7502" y="675"/>
                </a:lnTo>
                <a:lnTo>
                  <a:pt x="7514" y="668"/>
                </a:lnTo>
                <a:lnTo>
                  <a:pt x="7523" y="662"/>
                </a:lnTo>
                <a:lnTo>
                  <a:pt x="7531" y="656"/>
                </a:lnTo>
                <a:lnTo>
                  <a:pt x="7536" y="649"/>
                </a:lnTo>
                <a:lnTo>
                  <a:pt x="7540" y="643"/>
                </a:lnTo>
                <a:lnTo>
                  <a:pt x="7541" y="636"/>
                </a:lnTo>
                <a:lnTo>
                  <a:pt x="7542" y="540"/>
                </a:lnTo>
                <a:lnTo>
                  <a:pt x="7542" y="445"/>
                </a:lnTo>
                <a:lnTo>
                  <a:pt x="7542" y="316"/>
                </a:lnTo>
                <a:lnTo>
                  <a:pt x="7542" y="221"/>
                </a:lnTo>
                <a:lnTo>
                  <a:pt x="7542" y="126"/>
                </a:lnTo>
                <a:lnTo>
                  <a:pt x="7541" y="126"/>
                </a:lnTo>
                <a:lnTo>
                  <a:pt x="7540" y="119"/>
                </a:lnTo>
                <a:lnTo>
                  <a:pt x="7537" y="113"/>
                </a:lnTo>
                <a:lnTo>
                  <a:pt x="7532" y="106"/>
                </a:lnTo>
                <a:lnTo>
                  <a:pt x="7524" y="100"/>
                </a:lnTo>
                <a:lnTo>
                  <a:pt x="7515" y="93"/>
                </a:lnTo>
                <a:lnTo>
                  <a:pt x="7504" y="87"/>
                </a:lnTo>
                <a:lnTo>
                  <a:pt x="7491" y="81"/>
                </a:lnTo>
                <a:lnTo>
                  <a:pt x="7475" y="75"/>
                </a:lnTo>
                <a:lnTo>
                  <a:pt x="7458" y="69"/>
                </a:lnTo>
                <a:lnTo>
                  <a:pt x="7439" y="63"/>
                </a:lnTo>
                <a:lnTo>
                  <a:pt x="7419" y="57"/>
                </a:lnTo>
                <a:lnTo>
                  <a:pt x="7396" y="52"/>
                </a:lnTo>
                <a:lnTo>
                  <a:pt x="7372" y="47"/>
                </a:lnTo>
                <a:lnTo>
                  <a:pt x="7346" y="42"/>
                </a:lnTo>
                <a:lnTo>
                  <a:pt x="7319" y="37"/>
                </a:lnTo>
                <a:lnTo>
                  <a:pt x="7290" y="32"/>
                </a:lnTo>
                <a:lnTo>
                  <a:pt x="7260" y="28"/>
                </a:lnTo>
                <a:lnTo>
                  <a:pt x="7229" y="24"/>
                </a:lnTo>
                <a:lnTo>
                  <a:pt x="7196" y="20"/>
                </a:lnTo>
                <a:lnTo>
                  <a:pt x="7162" y="17"/>
                </a:lnTo>
                <a:lnTo>
                  <a:pt x="7127" y="14"/>
                </a:lnTo>
                <a:lnTo>
                  <a:pt x="7091" y="11"/>
                </a:lnTo>
                <a:lnTo>
                  <a:pt x="7055" y="8"/>
                </a:lnTo>
                <a:lnTo>
                  <a:pt x="7017" y="6"/>
                </a:lnTo>
                <a:lnTo>
                  <a:pt x="6979" y="4"/>
                </a:lnTo>
                <a:lnTo>
                  <a:pt x="6941" y="3"/>
                </a:lnTo>
                <a:lnTo>
                  <a:pt x="6902" y="2"/>
                </a:lnTo>
                <a:lnTo>
                  <a:pt x="6862" y="1"/>
                </a:lnTo>
                <a:lnTo>
                  <a:pt x="6823" y="0"/>
                </a:lnTo>
                <a:lnTo>
                  <a:pt x="6783" y="0"/>
                </a:lnTo>
                <a:lnTo>
                  <a:pt x="6212" y="0"/>
                </a:lnTo>
                <a:lnTo>
                  <a:pt x="5643" y="0"/>
                </a:lnTo>
                <a:lnTo>
                  <a:pt x="4868" y="0"/>
                </a:lnTo>
                <a:lnTo>
                  <a:pt x="4299" y="0"/>
                </a:lnTo>
                <a:lnTo>
                  <a:pt x="3729" y="0"/>
                </a:lnTo>
              </a:path>
            </a:pathLst>
          </a:custGeom>
          <a:solidFill>
            <a:srgbClr val="7da7d8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latin typeface="Arial"/>
                <a:ea typeface="Noto Sans CJK SC"/>
              </a:rPr>
              <a:t>After 1mio ts still 0?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380" name="Picture 11" descr=""/>
          <p:cNvPicPr/>
          <p:nvPr/>
        </p:nvPicPr>
        <p:blipFill>
          <a:blip r:embed="rId2"/>
          <a:stretch/>
        </p:blipFill>
        <p:spPr>
          <a:xfrm>
            <a:off x="266400" y="2795040"/>
            <a:ext cx="3488760" cy="2651400"/>
          </a:xfrm>
          <a:prstGeom prst="rect">
            <a:avLst/>
          </a:prstGeom>
          <a:ln>
            <a:noFill/>
          </a:ln>
        </p:spPr>
      </p:pic>
      <p:grpSp>
        <p:nvGrpSpPr>
          <p:cNvPr id="381" name="Group 5"/>
          <p:cNvGrpSpPr/>
          <p:nvPr/>
        </p:nvGrpSpPr>
        <p:grpSpPr>
          <a:xfrm>
            <a:off x="266400" y="1419480"/>
            <a:ext cx="5266080" cy="1032480"/>
            <a:chOff x="266400" y="1419480"/>
            <a:chExt cx="5266080" cy="1032480"/>
          </a:xfrm>
        </p:grpSpPr>
        <p:pic>
          <p:nvPicPr>
            <p:cNvPr id="382" name="Picture 3" descr=""/>
            <p:cNvPicPr/>
            <p:nvPr/>
          </p:nvPicPr>
          <p:blipFill>
            <a:blip r:embed="rId3"/>
            <a:stretch/>
          </p:blipFill>
          <p:spPr>
            <a:xfrm>
              <a:off x="266400" y="1419480"/>
              <a:ext cx="5266080" cy="10324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83" name="CustomShape 6"/>
            <p:cNvSpPr/>
            <p:nvPr/>
          </p:nvSpPr>
          <p:spPr>
            <a:xfrm>
              <a:off x="3378960" y="1602360"/>
              <a:ext cx="2153520" cy="829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384" name="Picture 2" descr=""/>
          <p:cNvPicPr/>
          <p:nvPr/>
        </p:nvPicPr>
        <p:blipFill>
          <a:blip r:embed="rId4"/>
          <a:stretch/>
        </p:blipFill>
        <p:spPr>
          <a:xfrm>
            <a:off x="5879520" y="1241640"/>
            <a:ext cx="1990800" cy="130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85" name="CustomShape 7"/>
          <p:cNvSpPr/>
          <p:nvPr/>
        </p:nvSpPr>
        <p:spPr>
          <a:xfrm>
            <a:off x="2423880" y="1389960"/>
            <a:ext cx="1753920" cy="18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ed1c24">
              <a:alpha val="15000"/>
            </a:srgbClr>
          </a:solidFill>
          <a:ln>
            <a:solidFill>
              <a:srgbClr val="ed1c24"/>
            </a:solidFill>
          </a:ln>
        </p:spPr>
        <p:style>
          <a:lnRef idx="0"/>
          <a:fillRef idx="0"/>
          <a:effectRef idx="0"/>
          <a:fontRef idx="minor"/>
        </p:style>
      </p:sp>
      <p:grpSp>
        <p:nvGrpSpPr>
          <p:cNvPr id="386" name="Group 8"/>
          <p:cNvGrpSpPr/>
          <p:nvPr/>
        </p:nvGrpSpPr>
        <p:grpSpPr>
          <a:xfrm>
            <a:off x="8279280" y="2306880"/>
            <a:ext cx="1691280" cy="1054800"/>
            <a:chOff x="8279280" y="2306880"/>
            <a:chExt cx="1691280" cy="1054800"/>
          </a:xfrm>
        </p:grpSpPr>
        <p:sp>
          <p:nvSpPr>
            <p:cNvPr id="387" name="CustomShape 9"/>
            <p:cNvSpPr/>
            <p:nvPr/>
          </p:nvSpPr>
          <p:spPr>
            <a:xfrm>
              <a:off x="8279280" y="2306880"/>
              <a:ext cx="1645560" cy="1002240"/>
            </a:xfrm>
            <a:prstGeom prst="rect">
              <a:avLst/>
            </a:prstGeom>
            <a:solidFill>
              <a:srgbClr val="adc5e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latin typeface="Arial"/>
                  <a:ea typeface="Noto Sans CJK SC"/>
                </a:rPr>
                <a:t>The total time stated in the outputs is very similar for all three policies for some reason?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388" name="CustomShape 10"/>
            <p:cNvSpPr/>
            <p:nvPr/>
          </p:nvSpPr>
          <p:spPr>
            <a:xfrm>
              <a:off x="9530640" y="3023280"/>
              <a:ext cx="439920" cy="338400"/>
            </a:xfrm>
            <a:prstGeom prst="actionButtonHelp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89" name="CustomShape 11"/>
          <p:cNvSpPr/>
          <p:nvPr/>
        </p:nvSpPr>
        <p:spPr>
          <a:xfrm>
            <a:off x="850680" y="677880"/>
            <a:ext cx="314532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“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max average return over 10 trials” – these results might be a bit better than the mean average rewards of 3 seeds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90" name="CustomShape 12"/>
          <p:cNvSpPr/>
          <p:nvPr/>
        </p:nvSpPr>
        <p:spPr>
          <a:xfrm>
            <a:off x="2743200" y="1159920"/>
            <a:ext cx="236880" cy="16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accent2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Picture 4" descr=""/>
          <p:cNvPicPr/>
          <p:nvPr/>
        </p:nvPicPr>
        <p:blipFill>
          <a:blip r:embed="rId1"/>
          <a:stretch/>
        </p:blipFill>
        <p:spPr>
          <a:xfrm>
            <a:off x="545760" y="860400"/>
            <a:ext cx="5873040" cy="513720"/>
          </a:xfrm>
          <a:prstGeom prst="rect">
            <a:avLst/>
          </a:prstGeom>
          <a:ln>
            <a:noFill/>
          </a:ln>
        </p:spPr>
      </p:pic>
      <p:pic>
        <p:nvPicPr>
          <p:cNvPr id="392" name="Picture 5" descr=""/>
          <p:cNvPicPr/>
          <p:nvPr/>
        </p:nvPicPr>
        <p:blipFill>
          <a:blip r:embed="rId2"/>
          <a:stretch/>
        </p:blipFill>
        <p:spPr>
          <a:xfrm>
            <a:off x="3492720" y="3093840"/>
            <a:ext cx="3091680" cy="2278440"/>
          </a:xfrm>
          <a:prstGeom prst="rect">
            <a:avLst/>
          </a:prstGeom>
          <a:ln>
            <a:noFill/>
          </a:ln>
        </p:spPr>
      </p:pic>
      <p:pic>
        <p:nvPicPr>
          <p:cNvPr id="393" name="Picture 6" descr=""/>
          <p:cNvPicPr/>
          <p:nvPr/>
        </p:nvPicPr>
        <p:blipFill>
          <a:blip r:embed="rId3"/>
          <a:stretch/>
        </p:blipFill>
        <p:spPr>
          <a:xfrm>
            <a:off x="172080" y="3093840"/>
            <a:ext cx="3171600" cy="2278440"/>
          </a:xfrm>
          <a:prstGeom prst="rect">
            <a:avLst/>
          </a:prstGeom>
          <a:ln>
            <a:noFill/>
          </a:ln>
        </p:spPr>
      </p:pic>
      <p:pic>
        <p:nvPicPr>
          <p:cNvPr id="394" name="Picture 7" descr=""/>
          <p:cNvPicPr/>
          <p:nvPr/>
        </p:nvPicPr>
        <p:blipFill>
          <a:blip r:embed="rId4"/>
          <a:stretch/>
        </p:blipFill>
        <p:spPr>
          <a:xfrm>
            <a:off x="6733440" y="3093840"/>
            <a:ext cx="3225600" cy="2278440"/>
          </a:xfrm>
          <a:prstGeom prst="rect">
            <a:avLst/>
          </a:prstGeom>
          <a:ln>
            <a:noFill/>
          </a:ln>
        </p:spPr>
      </p:pic>
      <p:pic>
        <p:nvPicPr>
          <p:cNvPr id="395" name="Picture 9" descr=""/>
          <p:cNvPicPr/>
          <p:nvPr/>
        </p:nvPicPr>
        <p:blipFill>
          <a:blip r:embed="rId5"/>
          <a:stretch/>
        </p:blipFill>
        <p:spPr>
          <a:xfrm>
            <a:off x="545760" y="1438920"/>
            <a:ext cx="5390640" cy="1395360"/>
          </a:xfrm>
          <a:prstGeom prst="rect">
            <a:avLst/>
          </a:prstGeom>
          <a:ln>
            <a:noFill/>
          </a:ln>
        </p:spPr>
      </p:pic>
      <p:pic>
        <p:nvPicPr>
          <p:cNvPr id="396" name="Picture 11" descr=""/>
          <p:cNvPicPr/>
          <p:nvPr/>
        </p:nvPicPr>
        <p:blipFill>
          <a:blip r:embed="rId6"/>
          <a:stretch/>
        </p:blipFill>
        <p:spPr>
          <a:xfrm>
            <a:off x="6054840" y="1424520"/>
            <a:ext cx="3742200" cy="1546200"/>
          </a:xfrm>
          <a:prstGeom prst="rect">
            <a:avLst/>
          </a:prstGeom>
          <a:ln>
            <a:noFill/>
          </a:ln>
        </p:spPr>
      </p:pic>
      <p:sp>
        <p:nvSpPr>
          <p:cNvPr id="397" name="TextShape 1"/>
          <p:cNvSpPr txBox="1"/>
          <p:nvPr/>
        </p:nvSpPr>
        <p:spPr>
          <a:xfrm>
            <a:off x="504360" y="-20160"/>
            <a:ext cx="9068400" cy="946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Hyperparameters for ARS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8" name="CustomShape 2"/>
          <p:cNvSpPr/>
          <p:nvPr/>
        </p:nvSpPr>
        <p:spPr>
          <a:xfrm>
            <a:off x="2311560" y="2840040"/>
            <a:ext cx="171072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</a:rPr>
              <a:t>↑ 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</a:rPr>
              <a:t>from ARS paper ↓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99" name="CustomShape 3"/>
          <p:cNvSpPr/>
          <p:nvPr/>
        </p:nvSpPr>
        <p:spPr>
          <a:xfrm>
            <a:off x="7002000" y="1137960"/>
            <a:ext cx="171072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</a:rPr>
              <a:t>RLLIB ↓</a:t>
            </a:r>
            <a:endParaRPr b="0" lang="en-US" sz="105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Picture 3" descr=""/>
          <p:cNvPicPr/>
          <p:nvPr/>
        </p:nvPicPr>
        <p:blipFill>
          <a:blip r:embed="rId1"/>
          <a:stretch/>
        </p:blipFill>
        <p:spPr>
          <a:xfrm>
            <a:off x="2544840" y="3561120"/>
            <a:ext cx="4987440" cy="1206000"/>
          </a:xfrm>
          <a:prstGeom prst="rect">
            <a:avLst/>
          </a:prstGeom>
          <a:ln>
            <a:noFill/>
          </a:ln>
        </p:spPr>
      </p:pic>
      <p:pic>
        <p:nvPicPr>
          <p:cNvPr id="401" name="Picture 4" descr=""/>
          <p:cNvPicPr/>
          <p:nvPr/>
        </p:nvPicPr>
        <p:blipFill>
          <a:blip r:embed="rId2"/>
          <a:stretch/>
        </p:blipFill>
        <p:spPr>
          <a:xfrm>
            <a:off x="2313720" y="2413080"/>
            <a:ext cx="5449680" cy="1081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TextShape 1"/>
          <p:cNvSpPr txBox="1"/>
          <p:nvPr/>
        </p:nvSpPr>
        <p:spPr>
          <a:xfrm>
            <a:off x="503640" y="73800"/>
            <a:ext cx="9068400" cy="1249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Comparison to results in papers – ARS (Walker)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03" name="Picture 2" descr=""/>
          <p:cNvPicPr/>
          <p:nvPr/>
        </p:nvPicPr>
        <p:blipFill>
          <a:blip r:embed="rId1"/>
          <a:stretch/>
        </p:blipFill>
        <p:spPr>
          <a:xfrm>
            <a:off x="4480560" y="1618920"/>
            <a:ext cx="5266080" cy="1032480"/>
          </a:xfrm>
          <a:prstGeom prst="rect">
            <a:avLst/>
          </a:prstGeom>
          <a:ln>
            <a:noFill/>
          </a:ln>
        </p:spPr>
      </p:pic>
      <p:sp>
        <p:nvSpPr>
          <p:cNvPr id="404" name="CustomShape 2"/>
          <p:cNvSpPr/>
          <p:nvPr/>
        </p:nvSpPr>
        <p:spPr>
          <a:xfrm>
            <a:off x="2627280" y="2982600"/>
            <a:ext cx="635796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Noto Sans CJK SC"/>
              </a:rPr>
              <a:t>comparable results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Noto Sans CJK SC"/>
              </a:rPr>
              <a:t>- episode reward mean, max is not stored in the progress.csv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405" name="Picture 4" descr=""/>
          <p:cNvPicPr/>
          <p:nvPr/>
        </p:nvPicPr>
        <p:blipFill>
          <a:blip r:embed="rId2"/>
          <a:stretch/>
        </p:blipFill>
        <p:spPr>
          <a:xfrm>
            <a:off x="640080" y="2103120"/>
            <a:ext cx="3382560" cy="2539800"/>
          </a:xfrm>
          <a:prstGeom prst="rect">
            <a:avLst/>
          </a:prstGeom>
          <a:ln>
            <a:noFill/>
          </a:ln>
        </p:spPr>
      </p:pic>
      <p:sp>
        <p:nvSpPr>
          <p:cNvPr id="406" name="Line 3"/>
          <p:cNvSpPr/>
          <p:nvPr/>
        </p:nvSpPr>
        <p:spPr>
          <a:xfrm flipH="1">
            <a:off x="913680" y="3546000"/>
            <a:ext cx="146340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Line 4"/>
          <p:cNvSpPr/>
          <p:nvPr/>
        </p:nvSpPr>
        <p:spPr>
          <a:xfrm flipV="1">
            <a:off x="2377080" y="2559960"/>
            <a:ext cx="4206240" cy="98604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extShape 1"/>
          <p:cNvSpPr txBox="1"/>
          <p:nvPr/>
        </p:nvSpPr>
        <p:spPr>
          <a:xfrm>
            <a:off x="503640" y="225720"/>
            <a:ext cx="9068400" cy="946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ARS (Walker) – Bullet vs Mujoco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09" name="Picture 2" descr=""/>
          <p:cNvPicPr/>
          <p:nvPr/>
        </p:nvPicPr>
        <p:blipFill>
          <a:blip r:embed="rId1"/>
          <a:stretch/>
        </p:blipFill>
        <p:spPr>
          <a:xfrm>
            <a:off x="640080" y="1172160"/>
            <a:ext cx="2651400" cy="2016360"/>
          </a:xfrm>
          <a:prstGeom prst="rect">
            <a:avLst/>
          </a:prstGeom>
          <a:ln>
            <a:noFill/>
          </a:ln>
        </p:spPr>
      </p:pic>
      <p:pic>
        <p:nvPicPr>
          <p:cNvPr id="410" name="Picture 3" descr=""/>
          <p:cNvPicPr/>
          <p:nvPr/>
        </p:nvPicPr>
        <p:blipFill>
          <a:blip r:embed="rId2"/>
          <a:stretch/>
        </p:blipFill>
        <p:spPr>
          <a:xfrm>
            <a:off x="3466440" y="1172160"/>
            <a:ext cx="2606400" cy="2016360"/>
          </a:xfrm>
          <a:prstGeom prst="rect">
            <a:avLst/>
          </a:prstGeom>
          <a:ln>
            <a:noFill/>
          </a:ln>
        </p:spPr>
      </p:pic>
      <p:pic>
        <p:nvPicPr>
          <p:cNvPr id="411" name="Picture 4" descr=""/>
          <p:cNvPicPr/>
          <p:nvPr/>
        </p:nvPicPr>
        <p:blipFill>
          <a:blip r:embed="rId3"/>
          <a:stretch/>
        </p:blipFill>
        <p:spPr>
          <a:xfrm>
            <a:off x="1965960" y="3328560"/>
            <a:ext cx="2715840" cy="2039040"/>
          </a:xfrm>
          <a:prstGeom prst="rect">
            <a:avLst/>
          </a:prstGeom>
          <a:ln>
            <a:noFill/>
          </a:ln>
        </p:spPr>
      </p:pic>
      <p:sp>
        <p:nvSpPr>
          <p:cNvPr id="412" name="CustomShape 2"/>
          <p:cNvSpPr/>
          <p:nvPr/>
        </p:nvSpPr>
        <p:spPr>
          <a:xfrm>
            <a:off x="6309360" y="2286000"/>
            <a:ext cx="333792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Noto Sans CJK SC"/>
              </a:rPr>
              <a:t>Bullet after 2 mio: 300-700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Noto Sans CJK SC"/>
              </a:rPr>
              <a:t>Mujoco after 2 mio:  1000-2000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TextShape 1"/>
          <p:cNvSpPr txBox="1"/>
          <p:nvPr/>
        </p:nvSpPr>
        <p:spPr>
          <a:xfrm>
            <a:off x="503640" y="225720"/>
            <a:ext cx="9068400" cy="946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results in papers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14" name="Picture 2" descr=""/>
          <p:cNvPicPr/>
          <p:nvPr/>
        </p:nvPicPr>
        <p:blipFill>
          <a:blip r:embed="rId1"/>
          <a:stretch/>
        </p:blipFill>
        <p:spPr>
          <a:xfrm>
            <a:off x="627120" y="3355560"/>
            <a:ext cx="2572920" cy="1947600"/>
          </a:xfrm>
          <a:prstGeom prst="rect">
            <a:avLst/>
          </a:prstGeom>
          <a:ln>
            <a:noFill/>
          </a:ln>
        </p:spPr>
      </p:pic>
      <p:pic>
        <p:nvPicPr>
          <p:cNvPr id="415" name="Picture 3" descr=""/>
          <p:cNvPicPr/>
          <p:nvPr/>
        </p:nvPicPr>
        <p:blipFill>
          <a:blip r:embed="rId2"/>
          <a:stretch/>
        </p:blipFill>
        <p:spPr>
          <a:xfrm>
            <a:off x="3291840" y="3339720"/>
            <a:ext cx="2285640" cy="1963440"/>
          </a:xfrm>
          <a:prstGeom prst="rect">
            <a:avLst/>
          </a:prstGeom>
          <a:ln>
            <a:noFill/>
          </a:ln>
        </p:spPr>
      </p:pic>
      <p:pic>
        <p:nvPicPr>
          <p:cNvPr id="416" name="Picture 4" descr=""/>
          <p:cNvPicPr/>
          <p:nvPr/>
        </p:nvPicPr>
        <p:blipFill>
          <a:blip r:embed="rId3"/>
          <a:stretch/>
        </p:blipFill>
        <p:spPr>
          <a:xfrm>
            <a:off x="1376640" y="3136320"/>
            <a:ext cx="3835080" cy="155160"/>
          </a:xfrm>
          <a:prstGeom prst="rect">
            <a:avLst/>
          </a:prstGeom>
          <a:ln>
            <a:noFill/>
          </a:ln>
        </p:spPr>
      </p:pic>
      <p:pic>
        <p:nvPicPr>
          <p:cNvPr id="417" name="Picture 5" descr=""/>
          <p:cNvPicPr/>
          <p:nvPr/>
        </p:nvPicPr>
        <p:blipFill>
          <a:blip r:embed="rId4"/>
          <a:stretch/>
        </p:blipFill>
        <p:spPr>
          <a:xfrm>
            <a:off x="1920240" y="1257120"/>
            <a:ext cx="6363360" cy="1577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700560" y="248400"/>
            <a:ext cx="8683920" cy="9896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I RBF Network Hyperparameters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2" name="Picture 1" descr=""/>
          <p:cNvPicPr/>
          <p:nvPr/>
        </p:nvPicPr>
        <p:blipFill>
          <a:blip r:embed="rId1"/>
          <a:srcRect l="0" t="0" r="51915" b="77167"/>
          <a:stretch/>
        </p:blipFill>
        <p:spPr>
          <a:xfrm>
            <a:off x="663840" y="2033640"/>
            <a:ext cx="2257560" cy="659160"/>
          </a:xfrm>
          <a:prstGeom prst="rect">
            <a:avLst/>
          </a:prstGeom>
          <a:ln>
            <a:noFill/>
          </a:ln>
        </p:spPr>
      </p:pic>
      <p:pic>
        <p:nvPicPr>
          <p:cNvPr id="133" name="Picture 2" descr=""/>
          <p:cNvPicPr/>
          <p:nvPr/>
        </p:nvPicPr>
        <p:blipFill>
          <a:blip r:embed="rId2"/>
          <a:stretch/>
        </p:blipFill>
        <p:spPr>
          <a:xfrm>
            <a:off x="592560" y="2959200"/>
            <a:ext cx="3648240" cy="1513800"/>
          </a:xfrm>
          <a:prstGeom prst="rect">
            <a:avLst/>
          </a:prstGeom>
          <a:ln>
            <a:noFill/>
          </a:ln>
        </p:spPr>
      </p:pic>
      <p:grpSp>
        <p:nvGrpSpPr>
          <p:cNvPr id="134" name="Group 2"/>
          <p:cNvGrpSpPr/>
          <p:nvPr/>
        </p:nvGrpSpPr>
        <p:grpSpPr>
          <a:xfrm>
            <a:off x="756360" y="1864080"/>
            <a:ext cx="440640" cy="261720"/>
            <a:chOff x="756360" y="1864080"/>
            <a:chExt cx="440640" cy="261720"/>
          </a:xfrm>
        </p:grpSpPr>
        <p:pic>
          <p:nvPicPr>
            <p:cNvPr id="135" name="Ink 7" descr=""/>
            <p:cNvPicPr/>
            <p:nvPr/>
          </p:nvPicPr>
          <p:blipFill>
            <a:blip r:embed="rId3"/>
            <a:stretch/>
          </p:blipFill>
          <p:spPr>
            <a:xfrm>
              <a:off x="756360" y="1868040"/>
              <a:ext cx="144720" cy="2577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6" name="Ink 8" descr=""/>
            <p:cNvPicPr/>
            <p:nvPr/>
          </p:nvPicPr>
          <p:blipFill>
            <a:blip r:embed="rId4"/>
            <a:stretch/>
          </p:blipFill>
          <p:spPr>
            <a:xfrm>
              <a:off x="934920" y="1864080"/>
              <a:ext cx="262080" cy="1242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37" name="Group 3"/>
          <p:cNvGrpSpPr/>
          <p:nvPr/>
        </p:nvGrpSpPr>
        <p:grpSpPr>
          <a:xfrm>
            <a:off x="1195200" y="1793160"/>
            <a:ext cx="577800" cy="195840"/>
            <a:chOff x="1195200" y="1793160"/>
            <a:chExt cx="577800" cy="195840"/>
          </a:xfrm>
        </p:grpSpPr>
        <p:pic>
          <p:nvPicPr>
            <p:cNvPr id="138" name="Ink 10" descr=""/>
            <p:cNvPicPr/>
            <p:nvPr/>
          </p:nvPicPr>
          <p:blipFill>
            <a:blip r:embed="rId5"/>
            <a:stretch/>
          </p:blipFill>
          <p:spPr>
            <a:xfrm>
              <a:off x="1195200" y="1885680"/>
              <a:ext cx="133560" cy="993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9" name="Ink 11" descr=""/>
            <p:cNvPicPr/>
            <p:nvPr/>
          </p:nvPicPr>
          <p:blipFill>
            <a:blip r:embed="rId6"/>
            <a:stretch/>
          </p:blipFill>
          <p:spPr>
            <a:xfrm>
              <a:off x="1316520" y="1875960"/>
              <a:ext cx="117000" cy="1022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0" name="Ink 12" descr=""/>
            <p:cNvPicPr/>
            <p:nvPr/>
          </p:nvPicPr>
          <p:blipFill>
            <a:blip r:embed="rId7"/>
            <a:stretch/>
          </p:blipFill>
          <p:spPr>
            <a:xfrm>
              <a:off x="1440360" y="1883520"/>
              <a:ext cx="27720" cy="874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1" name="Ink 13" descr=""/>
            <p:cNvPicPr/>
            <p:nvPr/>
          </p:nvPicPr>
          <p:blipFill>
            <a:blip r:embed="rId8"/>
            <a:stretch/>
          </p:blipFill>
          <p:spPr>
            <a:xfrm>
              <a:off x="1455480" y="1793160"/>
              <a:ext cx="34560" cy="25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2" name="Ink 14" descr=""/>
            <p:cNvPicPr/>
            <p:nvPr/>
          </p:nvPicPr>
          <p:blipFill>
            <a:blip r:embed="rId9"/>
            <a:stretch/>
          </p:blipFill>
          <p:spPr>
            <a:xfrm>
              <a:off x="1491480" y="1872720"/>
              <a:ext cx="281520" cy="1162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43" name="Group 4"/>
          <p:cNvGrpSpPr/>
          <p:nvPr/>
        </p:nvGrpSpPr>
        <p:grpSpPr>
          <a:xfrm>
            <a:off x="2022120" y="1734840"/>
            <a:ext cx="954360" cy="281880"/>
            <a:chOff x="2022120" y="1734840"/>
            <a:chExt cx="954360" cy="281880"/>
          </a:xfrm>
        </p:grpSpPr>
        <p:pic>
          <p:nvPicPr>
            <p:cNvPr id="144" name="Ink 15" descr=""/>
            <p:cNvPicPr/>
            <p:nvPr/>
          </p:nvPicPr>
          <p:blipFill>
            <a:blip r:embed="rId10"/>
            <a:stretch/>
          </p:blipFill>
          <p:spPr>
            <a:xfrm>
              <a:off x="2022120" y="1734840"/>
              <a:ext cx="238680" cy="281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5" name="Ink 16" descr=""/>
            <p:cNvPicPr/>
            <p:nvPr/>
          </p:nvPicPr>
          <p:blipFill>
            <a:blip r:embed="rId11"/>
            <a:stretch/>
          </p:blipFill>
          <p:spPr>
            <a:xfrm>
              <a:off x="2268360" y="1827360"/>
              <a:ext cx="124920" cy="106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6" name="Ink 17" descr=""/>
            <p:cNvPicPr/>
            <p:nvPr/>
          </p:nvPicPr>
          <p:blipFill>
            <a:blip r:embed="rId12"/>
            <a:stretch/>
          </p:blipFill>
          <p:spPr>
            <a:xfrm>
              <a:off x="2395800" y="1760040"/>
              <a:ext cx="211320" cy="1908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7" name="Ink 18" descr=""/>
            <p:cNvPicPr/>
            <p:nvPr/>
          </p:nvPicPr>
          <p:blipFill>
            <a:blip r:embed="rId13"/>
            <a:stretch/>
          </p:blipFill>
          <p:spPr>
            <a:xfrm>
              <a:off x="2612880" y="1765800"/>
              <a:ext cx="29160" cy="20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8" name="Ink 19" descr=""/>
            <p:cNvPicPr/>
            <p:nvPr/>
          </p:nvPicPr>
          <p:blipFill>
            <a:blip r:embed="rId14"/>
            <a:stretch/>
          </p:blipFill>
          <p:spPr>
            <a:xfrm>
              <a:off x="2622600" y="1833480"/>
              <a:ext cx="254160" cy="1177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9" name="Ink 20" descr=""/>
            <p:cNvPicPr/>
            <p:nvPr/>
          </p:nvPicPr>
          <p:blipFill>
            <a:blip r:embed="rId15"/>
            <a:stretch/>
          </p:blipFill>
          <p:spPr>
            <a:xfrm>
              <a:off x="2943720" y="1792800"/>
              <a:ext cx="25920" cy="24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0" name="Ink 21" descr=""/>
            <p:cNvPicPr/>
            <p:nvPr/>
          </p:nvPicPr>
          <p:blipFill>
            <a:blip r:embed="rId16"/>
            <a:stretch/>
          </p:blipFill>
          <p:spPr>
            <a:xfrm>
              <a:off x="2947680" y="1868040"/>
              <a:ext cx="28800" cy="345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51" name="Group 5"/>
          <p:cNvGrpSpPr/>
          <p:nvPr/>
        </p:nvGrpSpPr>
        <p:grpSpPr>
          <a:xfrm>
            <a:off x="691560" y="2748240"/>
            <a:ext cx="1440000" cy="333720"/>
            <a:chOff x="691560" y="2748240"/>
            <a:chExt cx="1440000" cy="333720"/>
          </a:xfrm>
        </p:grpSpPr>
        <p:pic>
          <p:nvPicPr>
            <p:cNvPr id="152" name="Ink 27" descr=""/>
            <p:cNvPicPr/>
            <p:nvPr/>
          </p:nvPicPr>
          <p:blipFill>
            <a:blip r:embed="rId17"/>
            <a:stretch/>
          </p:blipFill>
          <p:spPr>
            <a:xfrm>
              <a:off x="691560" y="2773800"/>
              <a:ext cx="123480" cy="1544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3" name="Ink 28" descr=""/>
            <p:cNvPicPr/>
            <p:nvPr/>
          </p:nvPicPr>
          <p:blipFill>
            <a:blip r:embed="rId18"/>
            <a:stretch/>
          </p:blipFill>
          <p:spPr>
            <a:xfrm>
              <a:off x="838800" y="2785680"/>
              <a:ext cx="31680" cy="151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4" name="Ink 29" descr=""/>
            <p:cNvPicPr/>
            <p:nvPr/>
          </p:nvPicPr>
          <p:blipFill>
            <a:blip r:embed="rId19"/>
            <a:stretch/>
          </p:blipFill>
          <p:spPr>
            <a:xfrm>
              <a:off x="810000" y="2770920"/>
              <a:ext cx="184680" cy="1670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5" name="Ink 30" descr=""/>
            <p:cNvPicPr/>
            <p:nvPr/>
          </p:nvPicPr>
          <p:blipFill>
            <a:blip r:embed="rId20"/>
            <a:stretch/>
          </p:blipFill>
          <p:spPr>
            <a:xfrm>
              <a:off x="991440" y="2754720"/>
              <a:ext cx="24840" cy="1774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6" name="Ink 1023" descr=""/>
            <p:cNvPicPr/>
            <p:nvPr/>
          </p:nvPicPr>
          <p:blipFill>
            <a:blip r:embed="rId21"/>
            <a:stretch/>
          </p:blipFill>
          <p:spPr>
            <a:xfrm>
              <a:off x="982080" y="2748240"/>
              <a:ext cx="154800" cy="115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7" name="Ink 1026" descr=""/>
            <p:cNvPicPr/>
            <p:nvPr/>
          </p:nvPicPr>
          <p:blipFill>
            <a:blip r:embed="rId22"/>
            <a:stretch/>
          </p:blipFill>
          <p:spPr>
            <a:xfrm>
              <a:off x="1267200" y="2792160"/>
              <a:ext cx="199440" cy="2898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8" name="Ink 1027" descr=""/>
            <p:cNvPicPr/>
            <p:nvPr/>
          </p:nvPicPr>
          <p:blipFill>
            <a:blip r:embed="rId23"/>
            <a:stretch/>
          </p:blipFill>
          <p:spPr>
            <a:xfrm>
              <a:off x="1497600" y="2846880"/>
              <a:ext cx="128520" cy="9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9" name="Ink 1028" descr=""/>
            <p:cNvPicPr/>
            <p:nvPr/>
          </p:nvPicPr>
          <p:blipFill>
            <a:blip r:embed="rId24"/>
            <a:stretch/>
          </p:blipFill>
          <p:spPr>
            <a:xfrm>
              <a:off x="1635840" y="2771640"/>
              <a:ext cx="199080" cy="192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0" name="Ink 1029" descr=""/>
            <p:cNvPicPr/>
            <p:nvPr/>
          </p:nvPicPr>
          <p:blipFill>
            <a:blip r:embed="rId25"/>
            <a:stretch/>
          </p:blipFill>
          <p:spPr>
            <a:xfrm>
              <a:off x="1836360" y="2802960"/>
              <a:ext cx="29160" cy="20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1" name="Ink 1030" descr=""/>
            <p:cNvPicPr/>
            <p:nvPr/>
          </p:nvPicPr>
          <p:blipFill>
            <a:blip r:embed="rId26"/>
            <a:stretch/>
          </p:blipFill>
          <p:spPr>
            <a:xfrm>
              <a:off x="1850400" y="2870280"/>
              <a:ext cx="281160" cy="1134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62" name="Group 6"/>
          <p:cNvGrpSpPr/>
          <p:nvPr/>
        </p:nvGrpSpPr>
        <p:grpSpPr>
          <a:xfrm>
            <a:off x="2355840" y="2702160"/>
            <a:ext cx="651960" cy="230040"/>
            <a:chOff x="2355840" y="2702160"/>
            <a:chExt cx="651960" cy="230040"/>
          </a:xfrm>
        </p:grpSpPr>
        <p:pic>
          <p:nvPicPr>
            <p:cNvPr id="163" name="Ink 1031" descr=""/>
            <p:cNvPicPr/>
            <p:nvPr/>
          </p:nvPicPr>
          <p:blipFill>
            <a:blip r:embed="rId27"/>
            <a:stretch/>
          </p:blipFill>
          <p:spPr>
            <a:xfrm>
              <a:off x="2355840" y="2831760"/>
              <a:ext cx="140040" cy="1004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4" name="Ink 1032" descr=""/>
            <p:cNvPicPr/>
            <p:nvPr/>
          </p:nvPicPr>
          <p:blipFill>
            <a:blip r:embed="rId28"/>
            <a:stretch/>
          </p:blipFill>
          <p:spPr>
            <a:xfrm>
              <a:off x="2491920" y="2785680"/>
              <a:ext cx="97200" cy="133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5" name="Ink 1033" descr=""/>
            <p:cNvPicPr/>
            <p:nvPr/>
          </p:nvPicPr>
          <p:blipFill>
            <a:blip r:embed="rId29"/>
            <a:stretch/>
          </p:blipFill>
          <p:spPr>
            <a:xfrm>
              <a:off x="2606040" y="2804040"/>
              <a:ext cx="77040" cy="1224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6" name="Ink 1034" descr=""/>
            <p:cNvPicPr/>
            <p:nvPr/>
          </p:nvPicPr>
          <p:blipFill>
            <a:blip r:embed="rId30"/>
            <a:stretch/>
          </p:blipFill>
          <p:spPr>
            <a:xfrm>
              <a:off x="2686680" y="2702160"/>
              <a:ext cx="205560" cy="215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7" name="Ink 1035" descr=""/>
            <p:cNvPicPr/>
            <p:nvPr/>
          </p:nvPicPr>
          <p:blipFill>
            <a:blip r:embed="rId31"/>
            <a:stretch/>
          </p:blipFill>
          <p:spPr>
            <a:xfrm>
              <a:off x="2983320" y="2738880"/>
              <a:ext cx="24480" cy="230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8" name="Ink 1036" descr=""/>
            <p:cNvPicPr/>
            <p:nvPr/>
          </p:nvPicPr>
          <p:blipFill>
            <a:blip r:embed="rId32"/>
            <a:stretch/>
          </p:blipFill>
          <p:spPr>
            <a:xfrm>
              <a:off x="2942640" y="2804040"/>
              <a:ext cx="31680" cy="338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69" name="Group 7"/>
          <p:cNvGrpSpPr/>
          <p:nvPr/>
        </p:nvGrpSpPr>
        <p:grpSpPr>
          <a:xfrm>
            <a:off x="5603760" y="1736640"/>
            <a:ext cx="989640" cy="265680"/>
            <a:chOff x="5603760" y="1736640"/>
            <a:chExt cx="989640" cy="265680"/>
          </a:xfrm>
        </p:grpSpPr>
        <p:pic>
          <p:nvPicPr>
            <p:cNvPr id="170" name="Ink 1040" descr=""/>
            <p:cNvPicPr/>
            <p:nvPr/>
          </p:nvPicPr>
          <p:blipFill>
            <a:blip r:embed="rId33"/>
            <a:stretch/>
          </p:blipFill>
          <p:spPr>
            <a:xfrm>
              <a:off x="5603760" y="1736640"/>
              <a:ext cx="159840" cy="2113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1" name="Ink 1041" descr=""/>
            <p:cNvPicPr/>
            <p:nvPr/>
          </p:nvPicPr>
          <p:blipFill>
            <a:blip r:embed="rId34"/>
            <a:stretch/>
          </p:blipFill>
          <p:spPr>
            <a:xfrm>
              <a:off x="5772240" y="1757880"/>
              <a:ext cx="228240" cy="2444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2" name="Ink 1042" descr=""/>
            <p:cNvPicPr/>
            <p:nvPr/>
          </p:nvPicPr>
          <p:blipFill>
            <a:blip r:embed="rId35"/>
            <a:stretch/>
          </p:blipFill>
          <p:spPr>
            <a:xfrm>
              <a:off x="6039360" y="1819800"/>
              <a:ext cx="169200" cy="1720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3" name="Ink 1043" descr=""/>
            <p:cNvPicPr/>
            <p:nvPr/>
          </p:nvPicPr>
          <p:blipFill>
            <a:blip r:embed="rId36"/>
            <a:stretch/>
          </p:blipFill>
          <p:spPr>
            <a:xfrm>
              <a:off x="6209640" y="1762200"/>
              <a:ext cx="383760" cy="2329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74" name="Group 8"/>
          <p:cNvGrpSpPr/>
          <p:nvPr/>
        </p:nvGrpSpPr>
        <p:grpSpPr>
          <a:xfrm>
            <a:off x="6805800" y="1748160"/>
            <a:ext cx="1397160" cy="237600"/>
            <a:chOff x="6805800" y="1748160"/>
            <a:chExt cx="1397160" cy="237600"/>
          </a:xfrm>
        </p:grpSpPr>
        <p:pic>
          <p:nvPicPr>
            <p:cNvPr id="175" name="Ink 1044" descr=""/>
            <p:cNvPicPr/>
            <p:nvPr/>
          </p:nvPicPr>
          <p:blipFill>
            <a:blip r:embed="rId37"/>
            <a:stretch/>
          </p:blipFill>
          <p:spPr>
            <a:xfrm>
              <a:off x="6805800" y="1835280"/>
              <a:ext cx="151200" cy="1483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6" name="Ink 1045" descr=""/>
            <p:cNvPicPr/>
            <p:nvPr/>
          </p:nvPicPr>
          <p:blipFill>
            <a:blip r:embed="rId38"/>
            <a:stretch/>
          </p:blipFill>
          <p:spPr>
            <a:xfrm>
              <a:off x="6940080" y="1835280"/>
              <a:ext cx="123480" cy="119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7" name="Ink 1046" descr=""/>
            <p:cNvPicPr/>
            <p:nvPr/>
          </p:nvPicPr>
          <p:blipFill>
            <a:blip r:embed="rId39"/>
            <a:stretch/>
          </p:blipFill>
          <p:spPr>
            <a:xfrm>
              <a:off x="7033680" y="1778400"/>
              <a:ext cx="305280" cy="197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8" name="Ink 1047" descr=""/>
            <p:cNvPicPr/>
            <p:nvPr/>
          </p:nvPicPr>
          <p:blipFill>
            <a:blip r:embed="rId40"/>
            <a:stretch/>
          </p:blipFill>
          <p:spPr>
            <a:xfrm>
              <a:off x="7290000" y="1799640"/>
              <a:ext cx="56520" cy="20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9" name="Ink 1048" descr=""/>
            <p:cNvPicPr/>
            <p:nvPr/>
          </p:nvPicPr>
          <p:blipFill>
            <a:blip r:embed="rId41"/>
            <a:stretch/>
          </p:blipFill>
          <p:spPr>
            <a:xfrm>
              <a:off x="7386480" y="1784160"/>
              <a:ext cx="184680" cy="201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0" name="Ink 1049" descr=""/>
            <p:cNvPicPr/>
            <p:nvPr/>
          </p:nvPicPr>
          <p:blipFill>
            <a:blip r:embed="rId42"/>
            <a:stretch/>
          </p:blipFill>
          <p:spPr>
            <a:xfrm>
              <a:off x="7592760" y="1748160"/>
              <a:ext cx="327240" cy="2282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1" name="Ink 1050" descr=""/>
            <p:cNvPicPr/>
            <p:nvPr/>
          </p:nvPicPr>
          <p:blipFill>
            <a:blip r:embed="rId43"/>
            <a:stretch/>
          </p:blipFill>
          <p:spPr>
            <a:xfrm>
              <a:off x="7928640" y="1787760"/>
              <a:ext cx="157680" cy="1728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2" name="Ink 1051" descr=""/>
            <p:cNvPicPr/>
            <p:nvPr/>
          </p:nvPicPr>
          <p:blipFill>
            <a:blip r:embed="rId44"/>
            <a:stretch/>
          </p:blipFill>
          <p:spPr>
            <a:xfrm>
              <a:off x="8159400" y="1801440"/>
              <a:ext cx="43560" cy="109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83" name="Ink 1099" descr=""/>
          <p:cNvPicPr/>
          <p:nvPr/>
        </p:nvPicPr>
        <p:blipFill>
          <a:blip r:embed="rId45"/>
          <a:stretch/>
        </p:blipFill>
        <p:spPr>
          <a:xfrm>
            <a:off x="5982120" y="2484720"/>
            <a:ext cx="803880" cy="921600"/>
          </a:xfrm>
          <a:prstGeom prst="rect">
            <a:avLst/>
          </a:prstGeom>
          <a:ln>
            <a:noFill/>
          </a:ln>
        </p:spPr>
      </p:pic>
      <p:pic>
        <p:nvPicPr>
          <p:cNvPr id="184" name="Ink 1141" descr=""/>
          <p:cNvPicPr/>
          <p:nvPr/>
        </p:nvPicPr>
        <p:blipFill>
          <a:blip r:embed="rId46"/>
          <a:stretch/>
        </p:blipFill>
        <p:spPr>
          <a:xfrm>
            <a:off x="8250120" y="5193000"/>
            <a:ext cx="198000" cy="25560"/>
          </a:xfrm>
          <a:prstGeom prst="rect">
            <a:avLst/>
          </a:prstGeom>
          <a:ln>
            <a:noFill/>
          </a:ln>
        </p:spPr>
      </p:pic>
      <p:pic>
        <p:nvPicPr>
          <p:cNvPr id="185" name="Ink 1170" descr=""/>
          <p:cNvPicPr/>
          <p:nvPr/>
        </p:nvPicPr>
        <p:blipFill>
          <a:blip r:embed="rId47"/>
          <a:stretch/>
        </p:blipFill>
        <p:spPr>
          <a:xfrm>
            <a:off x="8130240" y="5002200"/>
            <a:ext cx="17640" cy="17640"/>
          </a:xfrm>
          <a:prstGeom prst="rect">
            <a:avLst/>
          </a:prstGeom>
          <a:ln>
            <a:noFill/>
          </a:ln>
        </p:spPr>
      </p:pic>
      <p:pic>
        <p:nvPicPr>
          <p:cNvPr id="186" name="Ink 1068" descr=""/>
          <p:cNvPicPr/>
          <p:nvPr/>
        </p:nvPicPr>
        <p:blipFill>
          <a:blip r:embed="rId48"/>
          <a:stretch/>
        </p:blipFill>
        <p:spPr>
          <a:xfrm>
            <a:off x="7608600" y="2926080"/>
            <a:ext cx="115200" cy="83160"/>
          </a:xfrm>
          <a:prstGeom prst="rect">
            <a:avLst/>
          </a:prstGeom>
          <a:ln>
            <a:noFill/>
          </a:ln>
        </p:spPr>
      </p:pic>
      <p:pic>
        <p:nvPicPr>
          <p:cNvPr id="187" name="Ink 1069" descr=""/>
          <p:cNvPicPr/>
          <p:nvPr/>
        </p:nvPicPr>
        <p:blipFill>
          <a:blip r:embed="rId49"/>
          <a:stretch/>
        </p:blipFill>
        <p:spPr>
          <a:xfrm>
            <a:off x="7601400" y="3242160"/>
            <a:ext cx="123120" cy="124560"/>
          </a:xfrm>
          <a:prstGeom prst="rect">
            <a:avLst/>
          </a:prstGeom>
          <a:ln>
            <a:noFill/>
          </a:ln>
        </p:spPr>
      </p:pic>
      <p:pic>
        <p:nvPicPr>
          <p:cNvPr id="188" name="Ink 1067" descr=""/>
          <p:cNvPicPr/>
          <p:nvPr/>
        </p:nvPicPr>
        <p:blipFill>
          <a:blip r:embed="rId50"/>
          <a:stretch/>
        </p:blipFill>
        <p:spPr>
          <a:xfrm>
            <a:off x="6798600" y="3898800"/>
            <a:ext cx="114480" cy="174240"/>
          </a:xfrm>
          <a:prstGeom prst="rect">
            <a:avLst/>
          </a:prstGeom>
          <a:ln>
            <a:noFill/>
          </a:ln>
        </p:spPr>
      </p:pic>
      <p:pic>
        <p:nvPicPr>
          <p:cNvPr id="189" name="Ink 1054" descr=""/>
          <p:cNvPicPr/>
          <p:nvPr/>
        </p:nvPicPr>
        <p:blipFill>
          <a:blip r:embed="rId51"/>
          <a:stretch/>
        </p:blipFill>
        <p:spPr>
          <a:xfrm>
            <a:off x="5852160" y="2871000"/>
            <a:ext cx="142200" cy="108720"/>
          </a:xfrm>
          <a:prstGeom prst="rect">
            <a:avLst/>
          </a:prstGeom>
          <a:ln>
            <a:noFill/>
          </a:ln>
        </p:spPr>
      </p:pic>
      <p:pic>
        <p:nvPicPr>
          <p:cNvPr id="190" name="Ink 1055" descr=""/>
          <p:cNvPicPr/>
          <p:nvPr/>
        </p:nvPicPr>
        <p:blipFill>
          <a:blip r:embed="rId52"/>
          <a:stretch/>
        </p:blipFill>
        <p:spPr>
          <a:xfrm>
            <a:off x="5863320" y="3098520"/>
            <a:ext cx="123840" cy="122760"/>
          </a:xfrm>
          <a:prstGeom prst="rect">
            <a:avLst/>
          </a:prstGeom>
          <a:ln>
            <a:noFill/>
          </a:ln>
        </p:spPr>
      </p:pic>
      <p:pic>
        <p:nvPicPr>
          <p:cNvPr id="191" name="Ink 1056" descr=""/>
          <p:cNvPicPr/>
          <p:nvPr/>
        </p:nvPicPr>
        <p:blipFill>
          <a:blip r:embed="rId53"/>
          <a:stretch/>
        </p:blipFill>
        <p:spPr>
          <a:xfrm>
            <a:off x="5838120" y="3368520"/>
            <a:ext cx="129240" cy="154080"/>
          </a:xfrm>
          <a:prstGeom prst="rect">
            <a:avLst/>
          </a:prstGeom>
          <a:ln>
            <a:noFill/>
          </a:ln>
        </p:spPr>
      </p:pic>
      <p:pic>
        <p:nvPicPr>
          <p:cNvPr id="192" name="Ink 1057" descr=""/>
          <p:cNvPicPr/>
          <p:nvPr/>
        </p:nvPicPr>
        <p:blipFill>
          <a:blip r:embed="rId54"/>
          <a:stretch/>
        </p:blipFill>
        <p:spPr>
          <a:xfrm>
            <a:off x="5712840" y="2428920"/>
            <a:ext cx="24120" cy="73080"/>
          </a:xfrm>
          <a:prstGeom prst="rect">
            <a:avLst/>
          </a:prstGeom>
          <a:ln>
            <a:noFill/>
          </a:ln>
        </p:spPr>
      </p:pic>
      <p:pic>
        <p:nvPicPr>
          <p:cNvPr id="193" name="Ink 1058" descr=""/>
          <p:cNvPicPr/>
          <p:nvPr/>
        </p:nvPicPr>
        <p:blipFill>
          <a:blip r:embed="rId55"/>
          <a:stretch/>
        </p:blipFill>
        <p:spPr>
          <a:xfrm>
            <a:off x="5731200" y="2353320"/>
            <a:ext cx="29520" cy="29160"/>
          </a:xfrm>
          <a:prstGeom prst="rect">
            <a:avLst/>
          </a:prstGeom>
          <a:ln>
            <a:noFill/>
          </a:ln>
        </p:spPr>
      </p:pic>
      <p:pic>
        <p:nvPicPr>
          <p:cNvPr id="194" name="Ink 1059" descr=""/>
          <p:cNvPicPr/>
          <p:nvPr/>
        </p:nvPicPr>
        <p:blipFill>
          <a:blip r:embed="rId56"/>
          <a:stretch/>
        </p:blipFill>
        <p:spPr>
          <a:xfrm>
            <a:off x="5776560" y="2452680"/>
            <a:ext cx="89280" cy="93960"/>
          </a:xfrm>
          <a:prstGeom prst="rect">
            <a:avLst/>
          </a:prstGeom>
          <a:ln>
            <a:noFill/>
          </a:ln>
        </p:spPr>
      </p:pic>
      <p:pic>
        <p:nvPicPr>
          <p:cNvPr id="195" name="Ink 1060" descr=""/>
          <p:cNvPicPr/>
          <p:nvPr/>
        </p:nvPicPr>
        <p:blipFill>
          <a:blip r:embed="rId57"/>
          <a:stretch/>
        </p:blipFill>
        <p:spPr>
          <a:xfrm>
            <a:off x="5871600" y="2422800"/>
            <a:ext cx="99720" cy="227160"/>
          </a:xfrm>
          <a:prstGeom prst="rect">
            <a:avLst/>
          </a:prstGeom>
          <a:ln>
            <a:noFill/>
          </a:ln>
        </p:spPr>
      </p:pic>
      <p:pic>
        <p:nvPicPr>
          <p:cNvPr id="196" name="Ink 1061" descr=""/>
          <p:cNvPicPr/>
          <p:nvPr/>
        </p:nvPicPr>
        <p:blipFill>
          <a:blip r:embed="rId58"/>
          <a:stretch/>
        </p:blipFill>
        <p:spPr>
          <a:xfrm>
            <a:off x="5997240" y="2371680"/>
            <a:ext cx="169560" cy="153360"/>
          </a:xfrm>
          <a:prstGeom prst="rect">
            <a:avLst/>
          </a:prstGeom>
          <a:ln>
            <a:noFill/>
          </a:ln>
        </p:spPr>
      </p:pic>
      <p:pic>
        <p:nvPicPr>
          <p:cNvPr id="197" name="Ink 1062" descr=""/>
          <p:cNvPicPr/>
          <p:nvPr/>
        </p:nvPicPr>
        <p:blipFill>
          <a:blip r:embed="rId59"/>
          <a:stretch/>
        </p:blipFill>
        <p:spPr>
          <a:xfrm>
            <a:off x="6219360" y="2367720"/>
            <a:ext cx="79560" cy="116640"/>
          </a:xfrm>
          <a:prstGeom prst="rect">
            <a:avLst/>
          </a:prstGeom>
          <a:ln>
            <a:noFill/>
          </a:ln>
        </p:spPr>
      </p:pic>
      <p:pic>
        <p:nvPicPr>
          <p:cNvPr id="198" name="Ink 1064" descr=""/>
          <p:cNvPicPr/>
          <p:nvPr/>
        </p:nvPicPr>
        <p:blipFill>
          <a:blip r:embed="rId60"/>
          <a:stretch/>
        </p:blipFill>
        <p:spPr>
          <a:xfrm>
            <a:off x="6809400" y="2337480"/>
            <a:ext cx="111960" cy="130320"/>
          </a:xfrm>
          <a:prstGeom prst="rect">
            <a:avLst/>
          </a:prstGeom>
          <a:ln>
            <a:noFill/>
          </a:ln>
        </p:spPr>
      </p:pic>
      <p:pic>
        <p:nvPicPr>
          <p:cNvPr id="199" name="Ink 1065" descr=""/>
          <p:cNvPicPr/>
          <p:nvPr/>
        </p:nvPicPr>
        <p:blipFill>
          <a:blip r:embed="rId61"/>
          <a:stretch/>
        </p:blipFill>
        <p:spPr>
          <a:xfrm>
            <a:off x="6783840" y="2809800"/>
            <a:ext cx="122760" cy="129600"/>
          </a:xfrm>
          <a:prstGeom prst="rect">
            <a:avLst/>
          </a:prstGeom>
          <a:ln>
            <a:noFill/>
          </a:ln>
        </p:spPr>
      </p:pic>
      <p:pic>
        <p:nvPicPr>
          <p:cNvPr id="200" name="Ink 1066" descr=""/>
          <p:cNvPicPr/>
          <p:nvPr/>
        </p:nvPicPr>
        <p:blipFill>
          <a:blip r:embed="rId62"/>
          <a:stretch/>
        </p:blipFill>
        <p:spPr>
          <a:xfrm>
            <a:off x="6786720" y="3307680"/>
            <a:ext cx="108360" cy="127080"/>
          </a:xfrm>
          <a:prstGeom prst="rect">
            <a:avLst/>
          </a:prstGeom>
          <a:ln>
            <a:noFill/>
          </a:ln>
        </p:spPr>
      </p:pic>
      <p:pic>
        <p:nvPicPr>
          <p:cNvPr id="201" name="Ink 1070" descr=""/>
          <p:cNvPicPr/>
          <p:nvPr/>
        </p:nvPicPr>
        <p:blipFill>
          <a:blip r:embed="rId63"/>
          <a:stretch/>
        </p:blipFill>
        <p:spPr>
          <a:xfrm>
            <a:off x="6022080" y="2407320"/>
            <a:ext cx="760680" cy="534240"/>
          </a:xfrm>
          <a:prstGeom prst="rect">
            <a:avLst/>
          </a:prstGeom>
          <a:ln>
            <a:noFill/>
          </a:ln>
        </p:spPr>
      </p:pic>
      <p:pic>
        <p:nvPicPr>
          <p:cNvPr id="202" name="Ink 1071" descr=""/>
          <p:cNvPicPr/>
          <p:nvPr/>
        </p:nvPicPr>
        <p:blipFill>
          <a:blip r:embed="rId64"/>
          <a:stretch/>
        </p:blipFill>
        <p:spPr>
          <a:xfrm>
            <a:off x="6031800" y="2889720"/>
            <a:ext cx="839880" cy="55440"/>
          </a:xfrm>
          <a:prstGeom prst="rect">
            <a:avLst/>
          </a:prstGeom>
          <a:ln>
            <a:noFill/>
          </a:ln>
        </p:spPr>
      </p:pic>
      <p:pic>
        <p:nvPicPr>
          <p:cNvPr id="203" name="Ink 1072" descr=""/>
          <p:cNvPicPr/>
          <p:nvPr/>
        </p:nvPicPr>
        <p:blipFill>
          <a:blip r:embed="rId65"/>
          <a:stretch/>
        </p:blipFill>
        <p:spPr>
          <a:xfrm>
            <a:off x="6016320" y="2934720"/>
            <a:ext cx="812880" cy="438480"/>
          </a:xfrm>
          <a:prstGeom prst="rect">
            <a:avLst/>
          </a:prstGeom>
          <a:ln>
            <a:noFill/>
          </a:ln>
        </p:spPr>
      </p:pic>
      <p:pic>
        <p:nvPicPr>
          <p:cNvPr id="204" name="Ink 1074" descr=""/>
          <p:cNvPicPr/>
          <p:nvPr/>
        </p:nvPicPr>
        <p:blipFill>
          <a:blip r:embed="rId66"/>
          <a:stretch/>
        </p:blipFill>
        <p:spPr>
          <a:xfrm>
            <a:off x="5996520" y="2948400"/>
            <a:ext cx="802800" cy="1061640"/>
          </a:xfrm>
          <a:prstGeom prst="rect">
            <a:avLst/>
          </a:prstGeom>
          <a:ln>
            <a:noFill/>
          </a:ln>
        </p:spPr>
      </p:pic>
      <p:pic>
        <p:nvPicPr>
          <p:cNvPr id="205" name="Ink 1076" descr=""/>
          <p:cNvPicPr/>
          <p:nvPr/>
        </p:nvPicPr>
        <p:blipFill>
          <a:blip r:embed="rId67"/>
          <a:stretch/>
        </p:blipFill>
        <p:spPr>
          <a:xfrm>
            <a:off x="6932880" y="2445480"/>
            <a:ext cx="636840" cy="466920"/>
          </a:xfrm>
          <a:prstGeom prst="rect">
            <a:avLst/>
          </a:prstGeom>
          <a:ln>
            <a:noFill/>
          </a:ln>
        </p:spPr>
      </p:pic>
      <p:pic>
        <p:nvPicPr>
          <p:cNvPr id="206" name="Ink 1077" descr=""/>
          <p:cNvPicPr/>
          <p:nvPr/>
        </p:nvPicPr>
        <p:blipFill>
          <a:blip r:embed="rId68"/>
          <a:stretch/>
        </p:blipFill>
        <p:spPr>
          <a:xfrm>
            <a:off x="6928920" y="2912760"/>
            <a:ext cx="652320" cy="55080"/>
          </a:xfrm>
          <a:prstGeom prst="rect">
            <a:avLst/>
          </a:prstGeom>
          <a:ln>
            <a:noFill/>
          </a:ln>
        </p:spPr>
      </p:pic>
      <p:pic>
        <p:nvPicPr>
          <p:cNvPr id="207" name="Ink 1079" descr=""/>
          <p:cNvPicPr/>
          <p:nvPr/>
        </p:nvPicPr>
        <p:blipFill>
          <a:blip r:embed="rId69"/>
          <a:stretch/>
        </p:blipFill>
        <p:spPr>
          <a:xfrm>
            <a:off x="6935400" y="3375360"/>
            <a:ext cx="632160" cy="558360"/>
          </a:xfrm>
          <a:prstGeom prst="rect">
            <a:avLst/>
          </a:prstGeom>
          <a:ln>
            <a:noFill/>
          </a:ln>
        </p:spPr>
      </p:pic>
      <p:pic>
        <p:nvPicPr>
          <p:cNvPr id="208" name="Ink 1081" descr=""/>
          <p:cNvPicPr/>
          <p:nvPr/>
        </p:nvPicPr>
        <p:blipFill>
          <a:blip r:embed="rId70"/>
          <a:stretch/>
        </p:blipFill>
        <p:spPr>
          <a:xfrm>
            <a:off x="6939360" y="2986200"/>
            <a:ext cx="704160" cy="933840"/>
          </a:xfrm>
          <a:prstGeom prst="rect">
            <a:avLst/>
          </a:prstGeom>
          <a:ln>
            <a:noFill/>
          </a:ln>
        </p:spPr>
      </p:pic>
      <p:pic>
        <p:nvPicPr>
          <p:cNvPr id="209" name="Ink 1082" descr=""/>
          <p:cNvPicPr/>
          <p:nvPr/>
        </p:nvPicPr>
        <p:blipFill>
          <a:blip r:embed="rId71"/>
          <a:stretch/>
        </p:blipFill>
        <p:spPr>
          <a:xfrm>
            <a:off x="6925320" y="3365280"/>
            <a:ext cx="677160" cy="33480"/>
          </a:xfrm>
          <a:prstGeom prst="rect">
            <a:avLst/>
          </a:prstGeom>
          <a:ln>
            <a:noFill/>
          </a:ln>
        </p:spPr>
      </p:pic>
      <p:pic>
        <p:nvPicPr>
          <p:cNvPr id="210" name="Ink 1084" descr=""/>
          <p:cNvPicPr/>
          <p:nvPr/>
        </p:nvPicPr>
        <p:blipFill>
          <a:blip r:embed="rId72"/>
          <a:stretch/>
        </p:blipFill>
        <p:spPr>
          <a:xfrm>
            <a:off x="6906600" y="2959200"/>
            <a:ext cx="684360" cy="437760"/>
          </a:xfrm>
          <a:prstGeom prst="rect">
            <a:avLst/>
          </a:prstGeom>
          <a:ln>
            <a:noFill/>
          </a:ln>
        </p:spPr>
      </p:pic>
      <p:pic>
        <p:nvPicPr>
          <p:cNvPr id="211" name="Ink 1086" descr=""/>
          <p:cNvPicPr/>
          <p:nvPr/>
        </p:nvPicPr>
        <p:blipFill>
          <a:blip r:embed="rId73"/>
          <a:stretch/>
        </p:blipFill>
        <p:spPr>
          <a:xfrm>
            <a:off x="6909480" y="2500200"/>
            <a:ext cx="818640" cy="867240"/>
          </a:xfrm>
          <a:prstGeom prst="rect">
            <a:avLst/>
          </a:prstGeom>
          <a:ln>
            <a:noFill/>
          </a:ln>
        </p:spPr>
      </p:pic>
      <p:pic>
        <p:nvPicPr>
          <p:cNvPr id="212" name="Ink 1088" descr=""/>
          <p:cNvPicPr/>
          <p:nvPr/>
        </p:nvPicPr>
        <p:blipFill>
          <a:blip r:embed="rId74"/>
          <a:stretch/>
        </p:blipFill>
        <p:spPr>
          <a:xfrm>
            <a:off x="6885360" y="2918520"/>
            <a:ext cx="724680" cy="435960"/>
          </a:xfrm>
          <a:prstGeom prst="rect">
            <a:avLst/>
          </a:prstGeom>
          <a:ln>
            <a:noFill/>
          </a:ln>
        </p:spPr>
      </p:pic>
      <p:pic>
        <p:nvPicPr>
          <p:cNvPr id="213" name="Ink 1090" descr=""/>
          <p:cNvPicPr/>
          <p:nvPr/>
        </p:nvPicPr>
        <p:blipFill>
          <a:blip r:embed="rId75"/>
          <a:stretch/>
        </p:blipFill>
        <p:spPr>
          <a:xfrm>
            <a:off x="5992200" y="2419200"/>
            <a:ext cx="872640" cy="756000"/>
          </a:xfrm>
          <a:prstGeom prst="rect">
            <a:avLst/>
          </a:prstGeom>
          <a:ln>
            <a:noFill/>
          </a:ln>
        </p:spPr>
      </p:pic>
      <p:pic>
        <p:nvPicPr>
          <p:cNvPr id="214" name="Ink 1091" descr=""/>
          <p:cNvPicPr/>
          <p:nvPr/>
        </p:nvPicPr>
        <p:blipFill>
          <a:blip r:embed="rId76"/>
          <a:stretch/>
        </p:blipFill>
        <p:spPr>
          <a:xfrm>
            <a:off x="6058800" y="2878560"/>
            <a:ext cx="702360" cy="273240"/>
          </a:xfrm>
          <a:prstGeom prst="rect">
            <a:avLst/>
          </a:prstGeom>
          <a:ln>
            <a:noFill/>
          </a:ln>
        </p:spPr>
      </p:pic>
      <p:pic>
        <p:nvPicPr>
          <p:cNvPr id="215" name="Ink 1092" descr=""/>
          <p:cNvPicPr/>
          <p:nvPr/>
        </p:nvPicPr>
        <p:blipFill>
          <a:blip r:embed="rId77"/>
          <a:stretch/>
        </p:blipFill>
        <p:spPr>
          <a:xfrm>
            <a:off x="6057000" y="3157560"/>
            <a:ext cx="754560" cy="181800"/>
          </a:xfrm>
          <a:prstGeom prst="rect">
            <a:avLst/>
          </a:prstGeom>
          <a:ln>
            <a:noFill/>
          </a:ln>
        </p:spPr>
      </p:pic>
      <p:pic>
        <p:nvPicPr>
          <p:cNvPr id="216" name="Ink 1093" descr=""/>
          <p:cNvPicPr/>
          <p:nvPr/>
        </p:nvPicPr>
        <p:blipFill>
          <a:blip r:embed="rId78"/>
          <a:stretch/>
        </p:blipFill>
        <p:spPr>
          <a:xfrm>
            <a:off x="6009120" y="3188520"/>
            <a:ext cx="825840" cy="755280"/>
          </a:xfrm>
          <a:prstGeom prst="rect">
            <a:avLst/>
          </a:prstGeom>
          <a:ln>
            <a:noFill/>
          </a:ln>
        </p:spPr>
      </p:pic>
      <p:pic>
        <p:nvPicPr>
          <p:cNvPr id="217" name="Ink 1095" descr=""/>
          <p:cNvPicPr/>
          <p:nvPr/>
        </p:nvPicPr>
        <p:blipFill>
          <a:blip r:embed="rId79"/>
          <a:stretch/>
        </p:blipFill>
        <p:spPr>
          <a:xfrm>
            <a:off x="6031800" y="2906640"/>
            <a:ext cx="748080" cy="504360"/>
          </a:xfrm>
          <a:prstGeom prst="rect">
            <a:avLst/>
          </a:prstGeom>
          <a:ln>
            <a:noFill/>
          </a:ln>
        </p:spPr>
      </p:pic>
      <p:pic>
        <p:nvPicPr>
          <p:cNvPr id="218" name="Ink 1096" descr=""/>
          <p:cNvPicPr/>
          <p:nvPr/>
        </p:nvPicPr>
        <p:blipFill>
          <a:blip r:embed="rId80"/>
          <a:stretch/>
        </p:blipFill>
        <p:spPr>
          <a:xfrm>
            <a:off x="6060600" y="3412080"/>
            <a:ext cx="634680" cy="40680"/>
          </a:xfrm>
          <a:prstGeom prst="rect">
            <a:avLst/>
          </a:prstGeom>
          <a:ln>
            <a:noFill/>
          </a:ln>
        </p:spPr>
      </p:pic>
      <p:pic>
        <p:nvPicPr>
          <p:cNvPr id="219" name="Ink 1097" descr=""/>
          <p:cNvPicPr/>
          <p:nvPr/>
        </p:nvPicPr>
        <p:blipFill>
          <a:blip r:embed="rId81"/>
          <a:stretch/>
        </p:blipFill>
        <p:spPr>
          <a:xfrm>
            <a:off x="6102360" y="3514680"/>
            <a:ext cx="713160" cy="537120"/>
          </a:xfrm>
          <a:prstGeom prst="rect">
            <a:avLst/>
          </a:prstGeom>
          <a:ln>
            <a:noFill/>
          </a:ln>
        </p:spPr>
      </p:pic>
      <p:pic>
        <p:nvPicPr>
          <p:cNvPr id="220" name="Ink 1150" descr=""/>
          <p:cNvPicPr/>
          <p:nvPr/>
        </p:nvPicPr>
        <p:blipFill>
          <a:blip r:embed="rId82"/>
          <a:stretch/>
        </p:blipFill>
        <p:spPr>
          <a:xfrm>
            <a:off x="7257600" y="2562480"/>
            <a:ext cx="137880" cy="138240"/>
          </a:xfrm>
          <a:prstGeom prst="rect">
            <a:avLst/>
          </a:prstGeom>
          <a:ln>
            <a:noFill/>
          </a:ln>
        </p:spPr>
      </p:pic>
      <p:pic>
        <p:nvPicPr>
          <p:cNvPr id="221" name="Ink 1151" descr=""/>
          <p:cNvPicPr/>
          <p:nvPr/>
        </p:nvPicPr>
        <p:blipFill>
          <a:blip r:embed="rId83"/>
          <a:stretch/>
        </p:blipFill>
        <p:spPr>
          <a:xfrm>
            <a:off x="7474680" y="2504520"/>
            <a:ext cx="192240" cy="101880"/>
          </a:xfrm>
          <a:prstGeom prst="rect">
            <a:avLst/>
          </a:prstGeom>
          <a:ln>
            <a:noFill/>
          </a:ln>
        </p:spPr>
      </p:pic>
      <p:pic>
        <p:nvPicPr>
          <p:cNvPr id="222" name="Ink 1152" descr=""/>
          <p:cNvPicPr/>
          <p:nvPr/>
        </p:nvPicPr>
        <p:blipFill>
          <a:blip r:embed="rId84"/>
          <a:stretch/>
        </p:blipFill>
        <p:spPr>
          <a:xfrm>
            <a:off x="7755840" y="2473560"/>
            <a:ext cx="88200" cy="108360"/>
          </a:xfrm>
          <a:prstGeom prst="rect">
            <a:avLst/>
          </a:prstGeom>
          <a:ln>
            <a:noFill/>
          </a:ln>
        </p:spPr>
      </p:pic>
      <p:pic>
        <p:nvPicPr>
          <p:cNvPr id="223" name="Ink 1153" descr=""/>
          <p:cNvPicPr/>
          <p:nvPr/>
        </p:nvPicPr>
        <p:blipFill>
          <a:blip r:embed="rId85"/>
          <a:stretch/>
        </p:blipFill>
        <p:spPr>
          <a:xfrm>
            <a:off x="7859880" y="2394720"/>
            <a:ext cx="253800" cy="298440"/>
          </a:xfrm>
          <a:prstGeom prst="rect">
            <a:avLst/>
          </a:prstGeom>
          <a:ln>
            <a:noFill/>
          </a:ln>
        </p:spPr>
      </p:pic>
      <p:pic>
        <p:nvPicPr>
          <p:cNvPr id="224" name="Ink 1154" descr=""/>
          <p:cNvPicPr/>
          <p:nvPr/>
        </p:nvPicPr>
        <p:blipFill>
          <a:blip r:embed="rId86"/>
          <a:stretch/>
        </p:blipFill>
        <p:spPr>
          <a:xfrm>
            <a:off x="8135280" y="2383920"/>
            <a:ext cx="180000" cy="153720"/>
          </a:xfrm>
          <a:prstGeom prst="rect">
            <a:avLst/>
          </a:prstGeom>
          <a:ln>
            <a:noFill/>
          </a:ln>
        </p:spPr>
      </p:pic>
      <p:pic>
        <p:nvPicPr>
          <p:cNvPr id="225" name="Ink 1155" descr=""/>
          <p:cNvPicPr/>
          <p:nvPr/>
        </p:nvPicPr>
        <p:blipFill>
          <a:blip r:embed="rId87"/>
          <a:stretch/>
        </p:blipFill>
        <p:spPr>
          <a:xfrm>
            <a:off x="8511480" y="2400480"/>
            <a:ext cx="276480" cy="126720"/>
          </a:xfrm>
          <a:prstGeom prst="rect">
            <a:avLst/>
          </a:prstGeom>
          <a:ln>
            <a:noFill/>
          </a:ln>
        </p:spPr>
      </p:pic>
      <p:pic>
        <p:nvPicPr>
          <p:cNvPr id="226" name="Ink 1156" descr=""/>
          <p:cNvPicPr/>
          <p:nvPr/>
        </p:nvPicPr>
        <p:blipFill>
          <a:blip r:embed="rId88"/>
          <a:stretch/>
        </p:blipFill>
        <p:spPr>
          <a:xfrm>
            <a:off x="8767080" y="2342520"/>
            <a:ext cx="25560" cy="22320"/>
          </a:xfrm>
          <a:prstGeom prst="rect">
            <a:avLst/>
          </a:prstGeom>
          <a:ln>
            <a:noFill/>
          </a:ln>
        </p:spPr>
      </p:pic>
      <p:pic>
        <p:nvPicPr>
          <p:cNvPr id="227" name="Ink 1157" descr=""/>
          <p:cNvPicPr/>
          <p:nvPr/>
        </p:nvPicPr>
        <p:blipFill>
          <a:blip r:embed="rId89"/>
          <a:stretch/>
        </p:blipFill>
        <p:spPr>
          <a:xfrm>
            <a:off x="8789760" y="2426040"/>
            <a:ext cx="144360" cy="259920"/>
          </a:xfrm>
          <a:prstGeom prst="rect">
            <a:avLst/>
          </a:prstGeom>
          <a:ln>
            <a:noFill/>
          </a:ln>
        </p:spPr>
      </p:pic>
      <p:pic>
        <p:nvPicPr>
          <p:cNvPr id="228" name="Ink 1158" descr=""/>
          <p:cNvPicPr/>
          <p:nvPr/>
        </p:nvPicPr>
        <p:blipFill>
          <a:blip r:embed="rId90"/>
          <a:stretch/>
        </p:blipFill>
        <p:spPr>
          <a:xfrm>
            <a:off x="8899200" y="2400480"/>
            <a:ext cx="122040" cy="91440"/>
          </a:xfrm>
          <a:prstGeom prst="rect">
            <a:avLst/>
          </a:prstGeom>
          <a:ln>
            <a:noFill/>
          </a:ln>
        </p:spPr>
      </p:pic>
      <p:pic>
        <p:nvPicPr>
          <p:cNvPr id="229" name="Ink 1159" descr=""/>
          <p:cNvPicPr/>
          <p:nvPr/>
        </p:nvPicPr>
        <p:blipFill>
          <a:blip r:embed="rId91"/>
          <a:stretch/>
        </p:blipFill>
        <p:spPr>
          <a:xfrm>
            <a:off x="9022320" y="2306880"/>
            <a:ext cx="34200" cy="210960"/>
          </a:xfrm>
          <a:prstGeom prst="rect">
            <a:avLst/>
          </a:prstGeom>
          <a:ln>
            <a:noFill/>
          </a:ln>
        </p:spPr>
      </p:pic>
      <p:pic>
        <p:nvPicPr>
          <p:cNvPr id="230" name="Ink 1160" descr=""/>
          <p:cNvPicPr/>
          <p:nvPr/>
        </p:nvPicPr>
        <p:blipFill>
          <a:blip r:embed="rId92"/>
          <a:stretch/>
        </p:blipFill>
        <p:spPr>
          <a:xfrm>
            <a:off x="9008640" y="2354040"/>
            <a:ext cx="199440" cy="135360"/>
          </a:xfrm>
          <a:prstGeom prst="rect">
            <a:avLst/>
          </a:prstGeom>
          <a:ln>
            <a:noFill/>
          </a:ln>
        </p:spPr>
      </p:pic>
      <p:pic>
        <p:nvPicPr>
          <p:cNvPr id="231" name="Ink 1164" descr=""/>
          <p:cNvPicPr/>
          <p:nvPr/>
        </p:nvPicPr>
        <p:blipFill>
          <a:blip r:embed="rId93"/>
          <a:stretch/>
        </p:blipFill>
        <p:spPr>
          <a:xfrm>
            <a:off x="7265160" y="3898080"/>
            <a:ext cx="161640" cy="269280"/>
          </a:xfrm>
          <a:prstGeom prst="rect">
            <a:avLst/>
          </a:prstGeom>
          <a:ln>
            <a:noFill/>
          </a:ln>
        </p:spPr>
      </p:pic>
      <p:pic>
        <p:nvPicPr>
          <p:cNvPr id="232" name="Ink 1165" descr=""/>
          <p:cNvPicPr/>
          <p:nvPr/>
        </p:nvPicPr>
        <p:blipFill>
          <a:blip r:embed="rId94"/>
          <a:stretch/>
        </p:blipFill>
        <p:spPr>
          <a:xfrm>
            <a:off x="7303680" y="4056480"/>
            <a:ext cx="135720" cy="28440"/>
          </a:xfrm>
          <a:prstGeom prst="rect">
            <a:avLst/>
          </a:prstGeom>
          <a:ln>
            <a:noFill/>
          </a:ln>
        </p:spPr>
      </p:pic>
      <p:pic>
        <p:nvPicPr>
          <p:cNvPr id="233" name="Ink 1166" descr=""/>
          <p:cNvPicPr/>
          <p:nvPr/>
        </p:nvPicPr>
        <p:blipFill>
          <a:blip r:embed="rId95"/>
          <a:stretch/>
        </p:blipFill>
        <p:spPr>
          <a:xfrm>
            <a:off x="7523640" y="4058280"/>
            <a:ext cx="24480" cy="138600"/>
          </a:xfrm>
          <a:prstGeom prst="rect">
            <a:avLst/>
          </a:prstGeom>
          <a:ln>
            <a:noFill/>
          </a:ln>
        </p:spPr>
      </p:pic>
      <p:pic>
        <p:nvPicPr>
          <p:cNvPr id="234" name="Ink 1167" descr=""/>
          <p:cNvPicPr/>
          <p:nvPr/>
        </p:nvPicPr>
        <p:blipFill>
          <a:blip r:embed="rId96"/>
          <a:stretch/>
        </p:blipFill>
        <p:spPr>
          <a:xfrm>
            <a:off x="7638120" y="3908520"/>
            <a:ext cx="46440" cy="262440"/>
          </a:xfrm>
          <a:prstGeom prst="rect">
            <a:avLst/>
          </a:prstGeom>
          <a:ln>
            <a:noFill/>
          </a:ln>
        </p:spPr>
      </p:pic>
      <p:pic>
        <p:nvPicPr>
          <p:cNvPr id="235" name="Ink 1168" descr=""/>
          <p:cNvPicPr/>
          <p:nvPr/>
        </p:nvPicPr>
        <p:blipFill>
          <a:blip r:embed="rId97"/>
          <a:stretch/>
        </p:blipFill>
        <p:spPr>
          <a:xfrm>
            <a:off x="7580880" y="3832560"/>
            <a:ext cx="199440" cy="194040"/>
          </a:xfrm>
          <a:prstGeom prst="rect">
            <a:avLst/>
          </a:prstGeom>
          <a:ln>
            <a:noFill/>
          </a:ln>
        </p:spPr>
      </p:pic>
      <p:pic>
        <p:nvPicPr>
          <p:cNvPr id="236" name="Ink 1107" descr=""/>
          <p:cNvPicPr/>
          <p:nvPr/>
        </p:nvPicPr>
        <p:blipFill>
          <a:blip r:embed="rId98"/>
          <a:stretch/>
        </p:blipFill>
        <p:spPr>
          <a:xfrm>
            <a:off x="7588440" y="4359600"/>
            <a:ext cx="97920" cy="144000"/>
          </a:xfrm>
          <a:prstGeom prst="rect">
            <a:avLst/>
          </a:prstGeom>
          <a:ln>
            <a:noFill/>
          </a:ln>
        </p:spPr>
      </p:pic>
      <p:pic>
        <p:nvPicPr>
          <p:cNvPr id="237" name="Ink 1108" descr=""/>
          <p:cNvPicPr/>
          <p:nvPr/>
        </p:nvPicPr>
        <p:blipFill>
          <a:blip r:embed="rId99"/>
          <a:stretch/>
        </p:blipFill>
        <p:spPr>
          <a:xfrm>
            <a:off x="7682400" y="4333320"/>
            <a:ext cx="252360" cy="178200"/>
          </a:xfrm>
          <a:prstGeom prst="rect">
            <a:avLst/>
          </a:prstGeom>
          <a:ln>
            <a:noFill/>
          </a:ln>
        </p:spPr>
      </p:pic>
      <p:pic>
        <p:nvPicPr>
          <p:cNvPr id="238" name="Ink 1109" descr=""/>
          <p:cNvPicPr/>
          <p:nvPr/>
        </p:nvPicPr>
        <p:blipFill>
          <a:blip r:embed="rId100"/>
          <a:stretch/>
        </p:blipFill>
        <p:spPr>
          <a:xfrm>
            <a:off x="7944840" y="4341960"/>
            <a:ext cx="289080" cy="162360"/>
          </a:xfrm>
          <a:prstGeom prst="rect">
            <a:avLst/>
          </a:prstGeom>
          <a:ln>
            <a:noFill/>
          </a:ln>
        </p:spPr>
      </p:pic>
      <p:pic>
        <p:nvPicPr>
          <p:cNvPr id="239" name="Ink 1110" descr=""/>
          <p:cNvPicPr/>
          <p:nvPr/>
        </p:nvPicPr>
        <p:blipFill>
          <a:blip r:embed="rId101"/>
          <a:stretch/>
        </p:blipFill>
        <p:spPr>
          <a:xfrm>
            <a:off x="8302320" y="4328280"/>
            <a:ext cx="39960" cy="119160"/>
          </a:xfrm>
          <a:prstGeom prst="rect">
            <a:avLst/>
          </a:prstGeom>
          <a:ln>
            <a:noFill/>
          </a:ln>
        </p:spPr>
      </p:pic>
      <p:pic>
        <p:nvPicPr>
          <p:cNvPr id="240" name="Ink 1112" descr=""/>
          <p:cNvPicPr/>
          <p:nvPr/>
        </p:nvPicPr>
        <p:blipFill>
          <a:blip r:embed="rId102"/>
          <a:stretch/>
        </p:blipFill>
        <p:spPr>
          <a:xfrm>
            <a:off x="7228080" y="4650120"/>
            <a:ext cx="84600" cy="107640"/>
          </a:xfrm>
          <a:prstGeom prst="rect">
            <a:avLst/>
          </a:prstGeom>
          <a:ln>
            <a:noFill/>
          </a:ln>
        </p:spPr>
      </p:pic>
      <p:pic>
        <p:nvPicPr>
          <p:cNvPr id="241" name="Ink 1113" descr=""/>
          <p:cNvPicPr/>
          <p:nvPr/>
        </p:nvPicPr>
        <p:blipFill>
          <a:blip r:embed="rId103"/>
          <a:stretch/>
        </p:blipFill>
        <p:spPr>
          <a:xfrm>
            <a:off x="7327800" y="4665240"/>
            <a:ext cx="69840" cy="92160"/>
          </a:xfrm>
          <a:prstGeom prst="rect">
            <a:avLst/>
          </a:prstGeom>
          <a:ln>
            <a:noFill/>
          </a:ln>
        </p:spPr>
      </p:pic>
      <p:pic>
        <p:nvPicPr>
          <p:cNvPr id="242" name="Ink 1114" descr=""/>
          <p:cNvPicPr/>
          <p:nvPr/>
        </p:nvPicPr>
        <p:blipFill>
          <a:blip r:embed="rId104"/>
          <a:stretch/>
        </p:blipFill>
        <p:spPr>
          <a:xfrm>
            <a:off x="7404480" y="4655160"/>
            <a:ext cx="179280" cy="91080"/>
          </a:xfrm>
          <a:prstGeom prst="rect">
            <a:avLst/>
          </a:prstGeom>
          <a:ln>
            <a:noFill/>
          </a:ln>
        </p:spPr>
      </p:pic>
      <p:pic>
        <p:nvPicPr>
          <p:cNvPr id="243" name="Ink 1115" descr=""/>
          <p:cNvPicPr/>
          <p:nvPr/>
        </p:nvPicPr>
        <p:blipFill>
          <a:blip r:embed="rId105"/>
          <a:stretch/>
        </p:blipFill>
        <p:spPr>
          <a:xfrm>
            <a:off x="7586280" y="4584960"/>
            <a:ext cx="109800" cy="151560"/>
          </a:xfrm>
          <a:prstGeom prst="rect">
            <a:avLst/>
          </a:prstGeom>
          <a:ln>
            <a:noFill/>
          </a:ln>
        </p:spPr>
      </p:pic>
      <p:pic>
        <p:nvPicPr>
          <p:cNvPr id="244" name="Ink 1116" descr=""/>
          <p:cNvPicPr/>
          <p:nvPr/>
        </p:nvPicPr>
        <p:blipFill>
          <a:blip r:embed="rId106"/>
          <a:stretch/>
        </p:blipFill>
        <p:spPr>
          <a:xfrm>
            <a:off x="7739640" y="4614120"/>
            <a:ext cx="151560" cy="121680"/>
          </a:xfrm>
          <a:prstGeom prst="rect">
            <a:avLst/>
          </a:prstGeom>
          <a:ln>
            <a:noFill/>
          </a:ln>
        </p:spPr>
      </p:pic>
      <p:pic>
        <p:nvPicPr>
          <p:cNvPr id="245" name="Ink 1117" descr=""/>
          <p:cNvPicPr/>
          <p:nvPr/>
        </p:nvPicPr>
        <p:blipFill>
          <a:blip r:embed="rId107"/>
          <a:stretch/>
        </p:blipFill>
        <p:spPr>
          <a:xfrm>
            <a:off x="7964280" y="4590720"/>
            <a:ext cx="176400" cy="257040"/>
          </a:xfrm>
          <a:prstGeom prst="rect">
            <a:avLst/>
          </a:prstGeom>
          <a:ln>
            <a:noFill/>
          </a:ln>
        </p:spPr>
      </p:pic>
      <p:pic>
        <p:nvPicPr>
          <p:cNvPr id="246" name="Ink 1118" descr=""/>
          <p:cNvPicPr/>
          <p:nvPr/>
        </p:nvPicPr>
        <p:blipFill>
          <a:blip r:embed="rId108"/>
          <a:stretch/>
        </p:blipFill>
        <p:spPr>
          <a:xfrm>
            <a:off x="7514640" y="4879440"/>
            <a:ext cx="27360" cy="78480"/>
          </a:xfrm>
          <a:prstGeom prst="rect">
            <a:avLst/>
          </a:prstGeom>
          <a:ln>
            <a:noFill/>
          </a:ln>
        </p:spPr>
      </p:pic>
      <p:pic>
        <p:nvPicPr>
          <p:cNvPr id="247" name="Ink 1119" descr=""/>
          <p:cNvPicPr/>
          <p:nvPr/>
        </p:nvPicPr>
        <p:blipFill>
          <a:blip r:embed="rId109"/>
          <a:stretch/>
        </p:blipFill>
        <p:spPr>
          <a:xfrm>
            <a:off x="7522560" y="4815360"/>
            <a:ext cx="38880" cy="21240"/>
          </a:xfrm>
          <a:prstGeom prst="rect">
            <a:avLst/>
          </a:prstGeom>
          <a:ln>
            <a:noFill/>
          </a:ln>
        </p:spPr>
      </p:pic>
      <p:pic>
        <p:nvPicPr>
          <p:cNvPr id="248" name="Ink 1120" descr=""/>
          <p:cNvPicPr/>
          <p:nvPr/>
        </p:nvPicPr>
        <p:blipFill>
          <a:blip r:embed="rId110"/>
          <a:stretch/>
        </p:blipFill>
        <p:spPr>
          <a:xfrm>
            <a:off x="7576920" y="4870080"/>
            <a:ext cx="88200" cy="78840"/>
          </a:xfrm>
          <a:prstGeom prst="rect">
            <a:avLst/>
          </a:prstGeom>
          <a:ln>
            <a:noFill/>
          </a:ln>
        </p:spPr>
      </p:pic>
      <p:pic>
        <p:nvPicPr>
          <p:cNvPr id="249" name="Ink 1121" descr=""/>
          <p:cNvPicPr/>
          <p:nvPr/>
        </p:nvPicPr>
        <p:blipFill>
          <a:blip r:embed="rId111"/>
          <a:stretch/>
        </p:blipFill>
        <p:spPr>
          <a:xfrm>
            <a:off x="7669080" y="4862880"/>
            <a:ext cx="93240" cy="214200"/>
          </a:xfrm>
          <a:prstGeom prst="rect">
            <a:avLst/>
          </a:prstGeom>
          <a:ln>
            <a:noFill/>
          </a:ln>
        </p:spPr>
      </p:pic>
      <p:pic>
        <p:nvPicPr>
          <p:cNvPr id="250" name="Ink 1122" descr=""/>
          <p:cNvPicPr/>
          <p:nvPr/>
        </p:nvPicPr>
        <p:blipFill>
          <a:blip r:embed="rId112"/>
          <a:stretch/>
        </p:blipFill>
        <p:spPr>
          <a:xfrm>
            <a:off x="7779960" y="4793400"/>
            <a:ext cx="186120" cy="143280"/>
          </a:xfrm>
          <a:prstGeom prst="rect">
            <a:avLst/>
          </a:prstGeom>
          <a:ln>
            <a:noFill/>
          </a:ln>
        </p:spPr>
      </p:pic>
      <p:pic>
        <p:nvPicPr>
          <p:cNvPr id="251" name="Ink 1123" descr=""/>
          <p:cNvPicPr/>
          <p:nvPr/>
        </p:nvPicPr>
        <p:blipFill>
          <a:blip r:embed="rId113"/>
          <a:stretch/>
        </p:blipFill>
        <p:spPr>
          <a:xfrm>
            <a:off x="7990560" y="4793400"/>
            <a:ext cx="75600" cy="132480"/>
          </a:xfrm>
          <a:prstGeom prst="rect">
            <a:avLst/>
          </a:prstGeom>
          <a:ln>
            <a:noFill/>
          </a:ln>
        </p:spPr>
      </p:pic>
      <p:pic>
        <p:nvPicPr>
          <p:cNvPr id="252" name="Ink 1127" descr=""/>
          <p:cNvPicPr/>
          <p:nvPr/>
        </p:nvPicPr>
        <p:blipFill>
          <a:blip r:embed="rId114"/>
          <a:stretch/>
        </p:blipFill>
        <p:spPr>
          <a:xfrm>
            <a:off x="8555040" y="4698000"/>
            <a:ext cx="210960" cy="230400"/>
          </a:xfrm>
          <a:prstGeom prst="rect">
            <a:avLst/>
          </a:prstGeom>
          <a:ln>
            <a:noFill/>
          </a:ln>
        </p:spPr>
      </p:pic>
      <p:pic>
        <p:nvPicPr>
          <p:cNvPr id="253" name="Ink 1129" descr=""/>
          <p:cNvPicPr/>
          <p:nvPr/>
        </p:nvPicPr>
        <p:blipFill>
          <a:blip r:embed="rId115"/>
          <a:stretch/>
        </p:blipFill>
        <p:spPr>
          <a:xfrm>
            <a:off x="7867440" y="5150520"/>
            <a:ext cx="114120" cy="166320"/>
          </a:xfrm>
          <a:prstGeom prst="rect">
            <a:avLst/>
          </a:prstGeom>
          <a:ln>
            <a:noFill/>
          </a:ln>
        </p:spPr>
      </p:pic>
      <p:pic>
        <p:nvPicPr>
          <p:cNvPr id="254" name="Ink 1130" descr=""/>
          <p:cNvPicPr/>
          <p:nvPr/>
        </p:nvPicPr>
        <p:blipFill>
          <a:blip r:embed="rId116"/>
          <a:stretch/>
        </p:blipFill>
        <p:spPr>
          <a:xfrm>
            <a:off x="8013240" y="5180400"/>
            <a:ext cx="123840" cy="114480"/>
          </a:xfrm>
          <a:prstGeom prst="rect">
            <a:avLst/>
          </a:prstGeom>
          <a:ln>
            <a:noFill/>
          </a:ln>
        </p:spPr>
      </p:pic>
      <p:pic>
        <p:nvPicPr>
          <p:cNvPr id="255" name="Ink 1131" descr=""/>
          <p:cNvPicPr/>
          <p:nvPr/>
        </p:nvPicPr>
        <p:blipFill>
          <a:blip r:embed="rId117"/>
          <a:stretch/>
        </p:blipFill>
        <p:spPr>
          <a:xfrm>
            <a:off x="8015040" y="5168520"/>
            <a:ext cx="111240" cy="187200"/>
          </a:xfrm>
          <a:prstGeom prst="rect">
            <a:avLst/>
          </a:prstGeom>
          <a:ln>
            <a:noFill/>
          </a:ln>
        </p:spPr>
      </p:pic>
      <p:pic>
        <p:nvPicPr>
          <p:cNvPr id="256" name="Ink 1134" descr=""/>
          <p:cNvPicPr/>
          <p:nvPr/>
        </p:nvPicPr>
        <p:blipFill>
          <a:blip r:embed="rId118"/>
          <a:stretch/>
        </p:blipFill>
        <p:spPr>
          <a:xfrm>
            <a:off x="8541000" y="5116320"/>
            <a:ext cx="47880" cy="235440"/>
          </a:xfrm>
          <a:prstGeom prst="rect">
            <a:avLst/>
          </a:prstGeom>
          <a:ln>
            <a:noFill/>
          </a:ln>
        </p:spPr>
      </p:pic>
      <p:pic>
        <p:nvPicPr>
          <p:cNvPr id="257" name="Ink 1135" descr=""/>
          <p:cNvPicPr/>
          <p:nvPr/>
        </p:nvPicPr>
        <p:blipFill>
          <a:blip r:embed="rId119"/>
          <a:stretch/>
        </p:blipFill>
        <p:spPr>
          <a:xfrm>
            <a:off x="8548200" y="5056560"/>
            <a:ext cx="185040" cy="154800"/>
          </a:xfrm>
          <a:prstGeom prst="rect">
            <a:avLst/>
          </a:prstGeom>
          <a:ln>
            <a:noFill/>
          </a:ln>
        </p:spPr>
      </p:pic>
      <p:pic>
        <p:nvPicPr>
          <p:cNvPr id="258" name="Ink 1137" descr=""/>
          <p:cNvPicPr/>
          <p:nvPr/>
        </p:nvPicPr>
        <p:blipFill>
          <a:blip r:embed="rId120"/>
          <a:stretch/>
        </p:blipFill>
        <p:spPr>
          <a:xfrm>
            <a:off x="8198640" y="4704120"/>
            <a:ext cx="84240" cy="137880"/>
          </a:xfrm>
          <a:prstGeom prst="rect">
            <a:avLst/>
          </a:prstGeom>
          <a:ln>
            <a:noFill/>
          </a:ln>
        </p:spPr>
      </p:pic>
      <p:pic>
        <p:nvPicPr>
          <p:cNvPr id="259" name="Ink 1138" descr=""/>
          <p:cNvPicPr/>
          <p:nvPr/>
        </p:nvPicPr>
        <p:blipFill>
          <a:blip r:embed="rId121"/>
          <a:stretch/>
        </p:blipFill>
        <p:spPr>
          <a:xfrm>
            <a:off x="8211600" y="4713840"/>
            <a:ext cx="86040" cy="154800"/>
          </a:xfrm>
          <a:prstGeom prst="rect">
            <a:avLst/>
          </a:prstGeom>
          <a:ln>
            <a:noFill/>
          </a:ln>
        </p:spPr>
      </p:pic>
      <p:pic>
        <p:nvPicPr>
          <p:cNvPr id="260" name="Ink 1139" descr=""/>
          <p:cNvPicPr/>
          <p:nvPr/>
        </p:nvPicPr>
        <p:blipFill>
          <a:blip r:embed="rId122"/>
          <a:stretch/>
        </p:blipFill>
        <p:spPr>
          <a:xfrm>
            <a:off x="8380440" y="4742640"/>
            <a:ext cx="129600" cy="37080"/>
          </a:xfrm>
          <a:prstGeom prst="rect">
            <a:avLst/>
          </a:prstGeom>
          <a:ln>
            <a:noFill/>
          </a:ln>
        </p:spPr>
      </p:pic>
      <p:pic>
        <p:nvPicPr>
          <p:cNvPr id="261" name="Ink 1175" descr=""/>
          <p:cNvPicPr/>
          <p:nvPr/>
        </p:nvPicPr>
        <p:blipFill>
          <a:blip r:embed="rId123"/>
          <a:stretch/>
        </p:blipFill>
        <p:spPr>
          <a:xfrm>
            <a:off x="7215840" y="4359600"/>
            <a:ext cx="82080" cy="254160"/>
          </a:xfrm>
          <a:prstGeom prst="rect">
            <a:avLst/>
          </a:prstGeom>
          <a:ln>
            <a:noFill/>
          </a:ln>
        </p:spPr>
      </p:pic>
      <p:pic>
        <p:nvPicPr>
          <p:cNvPr id="262" name="Ink 1176" descr=""/>
          <p:cNvPicPr/>
          <p:nvPr/>
        </p:nvPicPr>
        <p:blipFill>
          <a:blip r:embed="rId124"/>
          <a:stretch/>
        </p:blipFill>
        <p:spPr>
          <a:xfrm>
            <a:off x="7297200" y="4380480"/>
            <a:ext cx="150840" cy="127800"/>
          </a:xfrm>
          <a:prstGeom prst="rect">
            <a:avLst/>
          </a:prstGeom>
          <a:ln>
            <a:noFill/>
          </a:ln>
        </p:spPr>
      </p:pic>
      <p:pic>
        <p:nvPicPr>
          <p:cNvPr id="263" name="Ink 1177" descr=""/>
          <p:cNvPicPr/>
          <p:nvPr/>
        </p:nvPicPr>
        <p:blipFill>
          <a:blip r:embed="rId125"/>
          <a:stretch/>
        </p:blipFill>
        <p:spPr>
          <a:xfrm>
            <a:off x="7076880" y="4267440"/>
            <a:ext cx="277920" cy="1073520"/>
          </a:xfrm>
          <a:prstGeom prst="rect">
            <a:avLst/>
          </a:prstGeom>
          <a:ln>
            <a:noFill/>
          </a:ln>
        </p:spPr>
      </p:pic>
      <p:pic>
        <p:nvPicPr>
          <p:cNvPr id="264" name="Ink 1178" descr=""/>
          <p:cNvPicPr/>
          <p:nvPr/>
        </p:nvPicPr>
        <p:blipFill>
          <a:blip r:embed="rId126"/>
          <a:stretch/>
        </p:blipFill>
        <p:spPr>
          <a:xfrm>
            <a:off x="8542800" y="4231440"/>
            <a:ext cx="370080" cy="1161360"/>
          </a:xfrm>
          <a:prstGeom prst="rect">
            <a:avLst/>
          </a:prstGeom>
          <a:ln>
            <a:noFill/>
          </a:ln>
        </p:spPr>
      </p:pic>
      <p:pic>
        <p:nvPicPr>
          <p:cNvPr id="265" name="Ink 1180" descr=""/>
          <p:cNvPicPr/>
          <p:nvPr/>
        </p:nvPicPr>
        <p:blipFill>
          <a:blip r:embed="rId127"/>
          <a:stretch/>
        </p:blipFill>
        <p:spPr>
          <a:xfrm>
            <a:off x="6975360" y="4025520"/>
            <a:ext cx="17640" cy="17640"/>
          </a:xfrm>
          <a:prstGeom prst="rect">
            <a:avLst/>
          </a:prstGeom>
          <a:ln>
            <a:noFill/>
          </a:ln>
        </p:spPr>
      </p:pic>
      <p:pic>
        <p:nvPicPr>
          <p:cNvPr id="266" name="Ink 1181" descr=""/>
          <p:cNvPicPr/>
          <p:nvPr/>
        </p:nvPicPr>
        <p:blipFill>
          <a:blip r:embed="rId128"/>
          <a:stretch/>
        </p:blipFill>
        <p:spPr>
          <a:xfrm>
            <a:off x="7012080" y="3956760"/>
            <a:ext cx="220680" cy="93960"/>
          </a:xfrm>
          <a:prstGeom prst="rect">
            <a:avLst/>
          </a:prstGeom>
          <a:ln>
            <a:noFill/>
          </a:ln>
        </p:spPr>
      </p:pic>
      <p:pic>
        <p:nvPicPr>
          <p:cNvPr id="267" name="Ink 1183" descr=""/>
          <p:cNvPicPr/>
          <p:nvPr/>
        </p:nvPicPr>
        <p:blipFill>
          <a:blip r:embed="rId129"/>
          <a:stretch/>
        </p:blipFill>
        <p:spPr>
          <a:xfrm>
            <a:off x="6167520" y="3804840"/>
            <a:ext cx="111960" cy="333000"/>
          </a:xfrm>
          <a:prstGeom prst="rect">
            <a:avLst/>
          </a:prstGeom>
          <a:ln>
            <a:noFill/>
          </a:ln>
        </p:spPr>
      </p:pic>
      <p:grpSp>
        <p:nvGrpSpPr>
          <p:cNvPr id="268" name="Group 9"/>
          <p:cNvGrpSpPr/>
          <p:nvPr/>
        </p:nvGrpSpPr>
        <p:grpSpPr>
          <a:xfrm>
            <a:off x="5454000" y="4249440"/>
            <a:ext cx="1432440" cy="1157040"/>
            <a:chOff x="5454000" y="4249440"/>
            <a:chExt cx="1432440" cy="1157040"/>
          </a:xfrm>
        </p:grpSpPr>
        <p:pic>
          <p:nvPicPr>
            <p:cNvPr id="269" name="Ink 1184" descr=""/>
            <p:cNvPicPr/>
            <p:nvPr/>
          </p:nvPicPr>
          <p:blipFill>
            <a:blip r:embed="rId130"/>
            <a:stretch/>
          </p:blipFill>
          <p:spPr>
            <a:xfrm>
              <a:off x="5621400" y="4270320"/>
              <a:ext cx="77400" cy="123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0" name="Ink 1185" descr=""/>
            <p:cNvPicPr/>
            <p:nvPr/>
          </p:nvPicPr>
          <p:blipFill>
            <a:blip r:embed="rId131"/>
            <a:stretch/>
          </p:blipFill>
          <p:spPr>
            <a:xfrm>
              <a:off x="5698080" y="4299840"/>
              <a:ext cx="82800" cy="1184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1" name="Ink 1186" descr=""/>
            <p:cNvPicPr/>
            <p:nvPr/>
          </p:nvPicPr>
          <p:blipFill>
            <a:blip r:embed="rId132"/>
            <a:stretch/>
          </p:blipFill>
          <p:spPr>
            <a:xfrm>
              <a:off x="5910120" y="4314960"/>
              <a:ext cx="24120" cy="120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2" name="Ink 1187" descr=""/>
            <p:cNvPicPr/>
            <p:nvPr/>
          </p:nvPicPr>
          <p:blipFill>
            <a:blip r:embed="rId133"/>
            <a:stretch/>
          </p:blipFill>
          <p:spPr>
            <a:xfrm>
              <a:off x="5911920" y="4281120"/>
              <a:ext cx="34200" cy="234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3" name="Ink 1188" descr=""/>
            <p:cNvPicPr/>
            <p:nvPr/>
          </p:nvPicPr>
          <p:blipFill>
            <a:blip r:embed="rId134"/>
            <a:stretch/>
          </p:blipFill>
          <p:spPr>
            <a:xfrm>
              <a:off x="5954040" y="4346640"/>
              <a:ext cx="74520" cy="1036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4" name="Ink 1189" descr=""/>
            <p:cNvPicPr/>
            <p:nvPr/>
          </p:nvPicPr>
          <p:blipFill>
            <a:blip r:embed="rId135"/>
            <a:stretch/>
          </p:blipFill>
          <p:spPr>
            <a:xfrm>
              <a:off x="6046200" y="4352040"/>
              <a:ext cx="87120" cy="268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5" name="Ink 1190" descr=""/>
            <p:cNvPicPr/>
            <p:nvPr/>
          </p:nvPicPr>
          <p:blipFill>
            <a:blip r:embed="rId136"/>
            <a:stretch/>
          </p:blipFill>
          <p:spPr>
            <a:xfrm>
              <a:off x="6159240" y="4249440"/>
              <a:ext cx="282600" cy="1987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6" name="Ink 1191" descr=""/>
            <p:cNvPicPr/>
            <p:nvPr/>
          </p:nvPicPr>
          <p:blipFill>
            <a:blip r:embed="rId137"/>
            <a:stretch/>
          </p:blipFill>
          <p:spPr>
            <a:xfrm>
              <a:off x="5658480" y="4572360"/>
              <a:ext cx="302760" cy="174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7" name="Ink 1192" descr=""/>
            <p:cNvPicPr/>
            <p:nvPr/>
          </p:nvPicPr>
          <p:blipFill>
            <a:blip r:embed="rId138"/>
            <a:stretch/>
          </p:blipFill>
          <p:spPr>
            <a:xfrm>
              <a:off x="5932800" y="4561560"/>
              <a:ext cx="25560" cy="273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8" name="Ink 1193" descr=""/>
            <p:cNvPicPr/>
            <p:nvPr/>
          </p:nvPicPr>
          <p:blipFill>
            <a:blip r:embed="rId139"/>
            <a:stretch/>
          </p:blipFill>
          <p:spPr>
            <a:xfrm>
              <a:off x="5969880" y="4551120"/>
              <a:ext cx="297360" cy="3380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9" name="Ink 1194" descr=""/>
            <p:cNvPicPr/>
            <p:nvPr/>
          </p:nvPicPr>
          <p:blipFill>
            <a:blip r:embed="rId140"/>
            <a:stretch/>
          </p:blipFill>
          <p:spPr>
            <a:xfrm>
              <a:off x="6275880" y="4551120"/>
              <a:ext cx="84240" cy="16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0" name="Ink 1195" descr=""/>
            <p:cNvPicPr/>
            <p:nvPr/>
          </p:nvPicPr>
          <p:blipFill>
            <a:blip r:embed="rId141"/>
            <a:stretch/>
          </p:blipFill>
          <p:spPr>
            <a:xfrm>
              <a:off x="6356160" y="4525200"/>
              <a:ext cx="92880" cy="201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1" name="Ink 1213" descr=""/>
            <p:cNvPicPr/>
            <p:nvPr/>
          </p:nvPicPr>
          <p:blipFill>
            <a:blip r:embed="rId142"/>
            <a:stretch/>
          </p:blipFill>
          <p:spPr>
            <a:xfrm>
              <a:off x="5454000" y="4838400"/>
              <a:ext cx="56520" cy="242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2" name="Ink 1214" descr=""/>
            <p:cNvPicPr/>
            <p:nvPr/>
          </p:nvPicPr>
          <p:blipFill>
            <a:blip r:embed="rId143"/>
            <a:stretch/>
          </p:blipFill>
          <p:spPr>
            <a:xfrm>
              <a:off x="5535720" y="4941720"/>
              <a:ext cx="81720" cy="1292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3" name="Ink 1215" descr=""/>
            <p:cNvPicPr/>
            <p:nvPr/>
          </p:nvPicPr>
          <p:blipFill>
            <a:blip r:embed="rId144"/>
            <a:stretch/>
          </p:blipFill>
          <p:spPr>
            <a:xfrm>
              <a:off x="5633280" y="4960440"/>
              <a:ext cx="177840" cy="155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4" name="Ink 1221" descr=""/>
            <p:cNvPicPr/>
            <p:nvPr/>
          </p:nvPicPr>
          <p:blipFill>
            <a:blip r:embed="rId145"/>
            <a:stretch/>
          </p:blipFill>
          <p:spPr>
            <a:xfrm>
              <a:off x="5915880" y="4985280"/>
              <a:ext cx="176040" cy="129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5" name="Ink 1222" descr=""/>
            <p:cNvPicPr/>
            <p:nvPr/>
          </p:nvPicPr>
          <p:blipFill>
            <a:blip r:embed="rId146"/>
            <a:stretch/>
          </p:blipFill>
          <p:spPr>
            <a:xfrm>
              <a:off x="6090480" y="4951800"/>
              <a:ext cx="80280" cy="1234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6" name="Ink 1223" descr=""/>
            <p:cNvPicPr/>
            <p:nvPr/>
          </p:nvPicPr>
          <p:blipFill>
            <a:blip r:embed="rId147"/>
            <a:stretch/>
          </p:blipFill>
          <p:spPr>
            <a:xfrm>
              <a:off x="6161040" y="4971240"/>
              <a:ext cx="74880" cy="1090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7" name="Ink 1224" descr=""/>
            <p:cNvPicPr/>
            <p:nvPr/>
          </p:nvPicPr>
          <p:blipFill>
            <a:blip r:embed="rId148"/>
            <a:stretch/>
          </p:blipFill>
          <p:spPr>
            <a:xfrm>
              <a:off x="6238440" y="4941720"/>
              <a:ext cx="92160" cy="13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8" name="Ink 1225" descr=""/>
            <p:cNvPicPr/>
            <p:nvPr/>
          </p:nvPicPr>
          <p:blipFill>
            <a:blip r:embed="rId149"/>
            <a:stretch/>
          </p:blipFill>
          <p:spPr>
            <a:xfrm>
              <a:off x="6317280" y="4958280"/>
              <a:ext cx="77040" cy="1134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9" name="Ink 1226" descr=""/>
            <p:cNvPicPr/>
            <p:nvPr/>
          </p:nvPicPr>
          <p:blipFill>
            <a:blip r:embed="rId150"/>
            <a:stretch/>
          </p:blipFill>
          <p:spPr>
            <a:xfrm>
              <a:off x="6395760" y="4970160"/>
              <a:ext cx="82080" cy="946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0" name="Ink 1227" descr=""/>
            <p:cNvPicPr/>
            <p:nvPr/>
          </p:nvPicPr>
          <p:blipFill>
            <a:blip r:embed="rId151"/>
            <a:stretch/>
          </p:blipFill>
          <p:spPr>
            <a:xfrm>
              <a:off x="6482520" y="4969080"/>
              <a:ext cx="47160" cy="752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1" name="Ink 1228" descr=""/>
            <p:cNvPicPr/>
            <p:nvPr/>
          </p:nvPicPr>
          <p:blipFill>
            <a:blip r:embed="rId152"/>
            <a:stretch/>
          </p:blipFill>
          <p:spPr>
            <a:xfrm>
              <a:off x="6539400" y="4947120"/>
              <a:ext cx="172440" cy="2534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2" name="Ink 1229" descr=""/>
            <p:cNvPicPr/>
            <p:nvPr/>
          </p:nvPicPr>
          <p:blipFill>
            <a:blip r:embed="rId153"/>
            <a:stretch/>
          </p:blipFill>
          <p:spPr>
            <a:xfrm>
              <a:off x="5501160" y="5185800"/>
              <a:ext cx="72000" cy="1234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3" name="Ink 1230" descr=""/>
            <p:cNvPicPr/>
            <p:nvPr/>
          </p:nvPicPr>
          <p:blipFill>
            <a:blip r:embed="rId154"/>
            <a:stretch/>
          </p:blipFill>
          <p:spPr>
            <a:xfrm>
              <a:off x="5627520" y="5220720"/>
              <a:ext cx="43920" cy="70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4" name="Ink 1231" descr=""/>
            <p:cNvPicPr/>
            <p:nvPr/>
          </p:nvPicPr>
          <p:blipFill>
            <a:blip r:embed="rId155"/>
            <a:stretch/>
          </p:blipFill>
          <p:spPr>
            <a:xfrm>
              <a:off x="5700600" y="5205240"/>
              <a:ext cx="79200" cy="101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5" name="Ink 1232" descr=""/>
            <p:cNvPicPr/>
            <p:nvPr/>
          </p:nvPicPr>
          <p:blipFill>
            <a:blip r:embed="rId156"/>
            <a:stretch/>
          </p:blipFill>
          <p:spPr>
            <a:xfrm>
              <a:off x="5772240" y="5216400"/>
              <a:ext cx="222840" cy="84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6" name="Ink 1233" descr=""/>
            <p:cNvPicPr/>
            <p:nvPr/>
          </p:nvPicPr>
          <p:blipFill>
            <a:blip r:embed="rId157"/>
            <a:stretch/>
          </p:blipFill>
          <p:spPr>
            <a:xfrm>
              <a:off x="6001920" y="5176800"/>
              <a:ext cx="79200" cy="106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7" name="Ink 1234" descr=""/>
            <p:cNvPicPr/>
            <p:nvPr/>
          </p:nvPicPr>
          <p:blipFill>
            <a:blip r:embed="rId158"/>
            <a:stretch/>
          </p:blipFill>
          <p:spPr>
            <a:xfrm>
              <a:off x="6096600" y="5188320"/>
              <a:ext cx="90360" cy="867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8" name="Ink 1235" descr=""/>
            <p:cNvPicPr/>
            <p:nvPr/>
          </p:nvPicPr>
          <p:blipFill>
            <a:blip r:embed="rId159"/>
            <a:stretch/>
          </p:blipFill>
          <p:spPr>
            <a:xfrm>
              <a:off x="6280560" y="5158800"/>
              <a:ext cx="210960" cy="2476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9" name="Ink 1236" descr=""/>
            <p:cNvPicPr/>
            <p:nvPr/>
          </p:nvPicPr>
          <p:blipFill>
            <a:blip r:embed="rId160"/>
            <a:stretch/>
          </p:blipFill>
          <p:spPr>
            <a:xfrm>
              <a:off x="6704280" y="5131440"/>
              <a:ext cx="25920" cy="2307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0" name="Ink 1237" descr=""/>
            <p:cNvPicPr/>
            <p:nvPr/>
          </p:nvPicPr>
          <p:blipFill>
            <a:blip r:embed="rId161"/>
            <a:stretch/>
          </p:blipFill>
          <p:spPr>
            <a:xfrm>
              <a:off x="6692400" y="5111280"/>
              <a:ext cx="106920" cy="115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1" name="Ink 1238" descr=""/>
            <p:cNvPicPr/>
            <p:nvPr/>
          </p:nvPicPr>
          <p:blipFill>
            <a:blip r:embed="rId162"/>
            <a:stretch/>
          </p:blipFill>
          <p:spPr>
            <a:xfrm>
              <a:off x="6806160" y="5000040"/>
              <a:ext cx="80280" cy="315720"/>
            </a:xfrm>
            <a:prstGeom prst="rect">
              <a:avLst/>
            </a:prstGeom>
            <a:ln>
              <a:noFill/>
            </a:ln>
          </p:spPr>
        </p:pic>
      </p:grp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TextShape 1"/>
          <p:cNvSpPr txBox="1"/>
          <p:nvPr/>
        </p:nvSpPr>
        <p:spPr>
          <a:xfrm>
            <a:off x="503640" y="225720"/>
            <a:ext cx="9068400" cy="946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Baselines vs. Rllib with mujoco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19" name="Picture 2" descr=""/>
          <p:cNvPicPr/>
          <p:nvPr/>
        </p:nvPicPr>
        <p:blipFill>
          <a:blip r:embed="rId1"/>
          <a:stretch/>
        </p:blipFill>
        <p:spPr>
          <a:xfrm>
            <a:off x="457200" y="1172160"/>
            <a:ext cx="3542760" cy="2875680"/>
          </a:xfrm>
          <a:prstGeom prst="rect">
            <a:avLst/>
          </a:prstGeom>
          <a:ln>
            <a:noFill/>
          </a:ln>
        </p:spPr>
      </p:pic>
      <p:pic>
        <p:nvPicPr>
          <p:cNvPr id="420" name="Picture 3" descr=""/>
          <p:cNvPicPr/>
          <p:nvPr/>
        </p:nvPicPr>
        <p:blipFill>
          <a:blip r:embed="rId2"/>
          <a:srcRect l="4017" t="0" r="0" b="0"/>
          <a:stretch/>
        </p:blipFill>
        <p:spPr>
          <a:xfrm>
            <a:off x="3386520" y="3840480"/>
            <a:ext cx="6634440" cy="1419480"/>
          </a:xfrm>
          <a:prstGeom prst="rect">
            <a:avLst/>
          </a:prstGeom>
          <a:ln>
            <a:noFill/>
          </a:ln>
        </p:spPr>
      </p:pic>
      <p:sp>
        <p:nvSpPr>
          <p:cNvPr id="421" name="CustomShape 2"/>
          <p:cNvSpPr/>
          <p:nvPr/>
        </p:nvSpPr>
        <p:spPr>
          <a:xfrm>
            <a:off x="4297680" y="1554480"/>
            <a:ext cx="5396400" cy="22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c</a:t>
            </a:r>
            <a:r>
              <a:rPr b="1" lang="en-US" sz="1800" spc="-1" strike="noStrike">
                <a:latin typeface="Arial"/>
                <a:ea typeface="Noto Sans CJK SC"/>
              </a:rPr>
              <a:t>omparison of default command line training: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latin typeface="Arial"/>
                <a:ea typeface="Noto Sans CJK SC"/>
              </a:rPr>
              <a:t>python -m baselines.run --alg=ppo2 --env=HalfCheetah-v2 --num_timesteps=2e7 --save_path=~/Documents/seagul/seagul/rllib/rllib_with_rbf/data/baselines/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latin typeface="Arial"/>
                <a:ea typeface="Noto Sans CJK SC"/>
              </a:rPr>
              <a:t>rllib train --run=PPO --env=HalfCheetah-v3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422" name="Ink 5" descr=""/>
          <p:cNvPicPr/>
          <p:nvPr/>
        </p:nvPicPr>
        <p:blipFill>
          <a:blip r:embed="rId3"/>
          <a:stretch/>
        </p:blipFill>
        <p:spPr>
          <a:xfrm>
            <a:off x="2556720" y="1769760"/>
            <a:ext cx="959760" cy="321120"/>
          </a:xfrm>
          <a:prstGeom prst="rect">
            <a:avLst/>
          </a:prstGeom>
          <a:ln>
            <a:noFill/>
          </a:ln>
        </p:spPr>
      </p:pic>
      <p:pic>
        <p:nvPicPr>
          <p:cNvPr id="423" name="Ink 6" descr=""/>
          <p:cNvPicPr/>
          <p:nvPr/>
        </p:nvPicPr>
        <p:blipFill>
          <a:blip r:embed="rId4"/>
          <a:stretch/>
        </p:blipFill>
        <p:spPr>
          <a:xfrm>
            <a:off x="8943480" y="4786560"/>
            <a:ext cx="681840" cy="253080"/>
          </a:xfrm>
          <a:prstGeom prst="rect">
            <a:avLst/>
          </a:prstGeom>
          <a:ln>
            <a:noFill/>
          </a:ln>
        </p:spPr>
      </p:pic>
      <p:sp>
        <p:nvSpPr>
          <p:cNvPr id="424" name="CustomShape 3"/>
          <p:cNvSpPr/>
          <p:nvPr/>
        </p:nvSpPr>
        <p:spPr>
          <a:xfrm>
            <a:off x="457200" y="4336920"/>
            <a:ext cx="2379600" cy="11869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After ~5mio timesteps: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baselines – 1640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rllib - 750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TextShape 1"/>
          <p:cNvSpPr txBox="1"/>
          <p:nvPr/>
        </p:nvSpPr>
        <p:spPr>
          <a:xfrm>
            <a:off x="503640" y="73800"/>
            <a:ext cx="9068400" cy="1249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Comparison to results in papers - PPO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26" name="Picture 2" descr=""/>
          <p:cNvPicPr/>
          <p:nvPr/>
        </p:nvPicPr>
        <p:blipFill>
          <a:blip r:embed="rId1"/>
          <a:stretch/>
        </p:blipFill>
        <p:spPr>
          <a:xfrm>
            <a:off x="497520" y="1463040"/>
            <a:ext cx="2245320" cy="1362600"/>
          </a:xfrm>
          <a:prstGeom prst="rect">
            <a:avLst/>
          </a:prstGeom>
          <a:ln>
            <a:noFill/>
          </a:ln>
        </p:spPr>
      </p:pic>
      <p:pic>
        <p:nvPicPr>
          <p:cNvPr id="427" name="Picture 3" descr=""/>
          <p:cNvPicPr/>
          <p:nvPr/>
        </p:nvPicPr>
        <p:blipFill>
          <a:blip r:embed="rId2"/>
          <a:stretch/>
        </p:blipFill>
        <p:spPr>
          <a:xfrm>
            <a:off x="2650320" y="1584720"/>
            <a:ext cx="641160" cy="335160"/>
          </a:xfrm>
          <a:prstGeom prst="rect">
            <a:avLst/>
          </a:prstGeom>
          <a:ln>
            <a:noFill/>
          </a:ln>
        </p:spPr>
      </p:pic>
      <p:pic>
        <p:nvPicPr>
          <p:cNvPr id="428" name="Picture 4" descr=""/>
          <p:cNvPicPr/>
          <p:nvPr/>
        </p:nvPicPr>
        <p:blipFill>
          <a:blip r:embed="rId3"/>
          <a:stretch/>
        </p:blipFill>
        <p:spPr>
          <a:xfrm>
            <a:off x="3840480" y="1554480"/>
            <a:ext cx="5266080" cy="1032480"/>
          </a:xfrm>
          <a:prstGeom prst="rect">
            <a:avLst/>
          </a:prstGeom>
          <a:ln>
            <a:noFill/>
          </a:ln>
        </p:spPr>
      </p:pic>
      <p:pic>
        <p:nvPicPr>
          <p:cNvPr id="429" name="Picture 5" descr=""/>
          <p:cNvPicPr/>
          <p:nvPr/>
        </p:nvPicPr>
        <p:blipFill>
          <a:blip r:embed="rId4"/>
          <a:stretch/>
        </p:blipFill>
        <p:spPr>
          <a:xfrm>
            <a:off x="91440" y="3017520"/>
            <a:ext cx="2437920" cy="1828080"/>
          </a:xfrm>
          <a:prstGeom prst="rect">
            <a:avLst/>
          </a:prstGeom>
          <a:ln>
            <a:noFill/>
          </a:ln>
        </p:spPr>
      </p:pic>
      <p:sp>
        <p:nvSpPr>
          <p:cNvPr id="430" name="CustomShape 2"/>
          <p:cNvSpPr/>
          <p:nvPr/>
        </p:nvSpPr>
        <p:spPr>
          <a:xfrm>
            <a:off x="2702160" y="3406680"/>
            <a:ext cx="2459520" cy="21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800" spc="-1" strike="noStrike">
                <a:latin typeface="Arial"/>
                <a:ea typeface="Noto Sans CJK SC"/>
              </a:rPr>
              <a:t>Reward after 10^6 timesteps: ~ from -1000 to -500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431" name="Picture 7" descr=""/>
          <p:cNvPicPr/>
          <p:nvPr/>
        </p:nvPicPr>
        <p:blipFill>
          <a:blip r:embed="rId5"/>
          <a:stretch/>
        </p:blipFill>
        <p:spPr>
          <a:xfrm>
            <a:off x="5559120" y="2493360"/>
            <a:ext cx="4316040" cy="2352600"/>
          </a:xfrm>
          <a:prstGeom prst="rect">
            <a:avLst/>
          </a:prstGeom>
          <a:ln>
            <a:noFill/>
          </a:ln>
        </p:spPr>
      </p:pic>
      <p:pic>
        <p:nvPicPr>
          <p:cNvPr id="432" name="Picture 8" descr=""/>
          <p:cNvPicPr/>
          <p:nvPr/>
        </p:nvPicPr>
        <p:blipFill>
          <a:blip r:embed="rId6"/>
          <a:stretch/>
        </p:blipFill>
        <p:spPr>
          <a:xfrm>
            <a:off x="5889600" y="2926080"/>
            <a:ext cx="3802680" cy="2040480"/>
          </a:xfrm>
          <a:prstGeom prst="rect">
            <a:avLst/>
          </a:prstGeom>
          <a:ln>
            <a:noFill/>
          </a:ln>
        </p:spPr>
      </p:pic>
      <p:pic>
        <p:nvPicPr>
          <p:cNvPr id="433" name="Picture 9" descr=""/>
          <p:cNvPicPr/>
          <p:nvPr/>
        </p:nvPicPr>
        <p:blipFill>
          <a:blip r:embed="rId7"/>
          <a:stretch/>
        </p:blipFill>
        <p:spPr>
          <a:xfrm>
            <a:off x="5983920" y="3213000"/>
            <a:ext cx="3891240" cy="2273040"/>
          </a:xfrm>
          <a:prstGeom prst="rect">
            <a:avLst/>
          </a:prstGeom>
          <a:ln>
            <a:noFill/>
          </a:ln>
        </p:spPr>
      </p:pic>
      <p:pic>
        <p:nvPicPr>
          <p:cNvPr id="434" name="Picture 10" descr=""/>
          <p:cNvPicPr/>
          <p:nvPr/>
        </p:nvPicPr>
        <p:blipFill>
          <a:blip r:embed="rId8"/>
          <a:stretch/>
        </p:blipFill>
        <p:spPr>
          <a:xfrm>
            <a:off x="2966400" y="3108960"/>
            <a:ext cx="2834280" cy="2136960"/>
          </a:xfrm>
          <a:prstGeom prst="rect">
            <a:avLst/>
          </a:prstGeom>
          <a:ln>
            <a:noFill/>
          </a:ln>
        </p:spPr>
      </p:pic>
      <p:pic>
        <p:nvPicPr>
          <p:cNvPr id="435" name="Picture 11" descr=""/>
          <p:cNvPicPr/>
          <p:nvPr/>
        </p:nvPicPr>
        <p:blipFill>
          <a:blip r:embed="rId9"/>
          <a:stretch/>
        </p:blipFill>
        <p:spPr>
          <a:xfrm>
            <a:off x="3108960" y="3383280"/>
            <a:ext cx="2717640" cy="2102760"/>
          </a:xfrm>
          <a:prstGeom prst="rect">
            <a:avLst/>
          </a:prstGeom>
          <a:ln>
            <a:noFill/>
          </a:ln>
        </p:spPr>
      </p:pic>
      <p:pic>
        <p:nvPicPr>
          <p:cNvPr id="436" name="Picture 12" descr=""/>
          <p:cNvPicPr/>
          <p:nvPr/>
        </p:nvPicPr>
        <p:blipFill>
          <a:blip r:embed="rId10"/>
          <a:stretch/>
        </p:blipFill>
        <p:spPr>
          <a:xfrm>
            <a:off x="3231720" y="3776040"/>
            <a:ext cx="2600280" cy="1960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TextShape 1"/>
          <p:cNvSpPr txBox="1"/>
          <p:nvPr/>
        </p:nvSpPr>
        <p:spPr>
          <a:xfrm>
            <a:off x="503640" y="73800"/>
            <a:ext cx="9068400" cy="1249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Stable baselines with HalfCheetah-v2 (PPO)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8" name="TextShape 2"/>
          <p:cNvSpPr txBox="1"/>
          <p:nvPr/>
        </p:nvSpPr>
        <p:spPr>
          <a:xfrm>
            <a:off x="503640" y="1326240"/>
            <a:ext cx="4425120" cy="3287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57200" indent="-45684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n-US" sz="2800" spc="-1" strike="noStrike">
                <a:latin typeface="Arial"/>
              </a:rPr>
              <a:t>680, 609, 1168 (mlp)</a:t>
            </a:r>
            <a:endParaRPr b="0" lang="en-US" sz="28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n-US" sz="2800" spc="-1" strike="noStrike">
                <a:latin typeface="Arial"/>
              </a:rPr>
              <a:t>1175, 720, 780 (linear)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4"/>
              </a:spcBef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439" name="Picture 3" descr=""/>
          <p:cNvPicPr/>
          <p:nvPr/>
        </p:nvPicPr>
        <p:blipFill>
          <a:blip r:embed="rId1"/>
          <a:stretch/>
        </p:blipFill>
        <p:spPr>
          <a:xfrm>
            <a:off x="5680800" y="2577240"/>
            <a:ext cx="3891240" cy="2273040"/>
          </a:xfrm>
          <a:prstGeom prst="rect">
            <a:avLst/>
          </a:prstGeom>
          <a:ln>
            <a:noFill/>
          </a:ln>
        </p:spPr>
      </p:pic>
      <p:grpSp>
        <p:nvGrpSpPr>
          <p:cNvPr id="440" name="Group 3"/>
          <p:cNvGrpSpPr/>
          <p:nvPr/>
        </p:nvGrpSpPr>
        <p:grpSpPr>
          <a:xfrm>
            <a:off x="104400" y="2730960"/>
            <a:ext cx="2606760" cy="1882800"/>
            <a:chOff x="104400" y="2730960"/>
            <a:chExt cx="2606760" cy="1882800"/>
          </a:xfrm>
        </p:grpSpPr>
        <p:pic>
          <p:nvPicPr>
            <p:cNvPr id="441" name="Picture 4" descr=""/>
            <p:cNvPicPr/>
            <p:nvPr/>
          </p:nvPicPr>
          <p:blipFill>
            <a:blip r:embed="rId2"/>
            <a:srcRect l="0" t="0" r="0" b="4101"/>
            <a:stretch/>
          </p:blipFill>
          <p:spPr>
            <a:xfrm>
              <a:off x="104400" y="2968200"/>
              <a:ext cx="2606760" cy="1645560"/>
            </a:xfrm>
            <a:prstGeom prst="rect">
              <a:avLst/>
            </a:prstGeom>
            <a:ln>
              <a:noFill/>
            </a:ln>
          </p:spPr>
        </p:pic>
        <p:sp>
          <p:nvSpPr>
            <p:cNvPr id="442" name="CustomShape 4"/>
            <p:cNvSpPr/>
            <p:nvPr/>
          </p:nvSpPr>
          <p:spPr>
            <a:xfrm>
              <a:off x="986400" y="2730960"/>
              <a:ext cx="93852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latin typeface="Arial"/>
                  <a:ea typeface="Noto Sans CJK SC"/>
                </a:rPr>
                <a:t>mlp [64,64]</a:t>
              </a:r>
              <a:endParaRPr b="0" lang="en-US" sz="1200" spc="-1" strike="noStrike">
                <a:latin typeface="Arial"/>
              </a:endParaRPr>
            </a:p>
          </p:txBody>
        </p:sp>
      </p:grpSp>
      <p:grpSp>
        <p:nvGrpSpPr>
          <p:cNvPr id="443" name="Group 5"/>
          <p:cNvGrpSpPr/>
          <p:nvPr/>
        </p:nvGrpSpPr>
        <p:grpSpPr>
          <a:xfrm>
            <a:off x="2847240" y="2730960"/>
            <a:ext cx="2362680" cy="1882800"/>
            <a:chOff x="2847240" y="2730960"/>
            <a:chExt cx="2362680" cy="1882800"/>
          </a:xfrm>
        </p:grpSpPr>
        <p:sp>
          <p:nvSpPr>
            <p:cNvPr id="444" name="CustomShape 6"/>
            <p:cNvSpPr/>
            <p:nvPr/>
          </p:nvSpPr>
          <p:spPr>
            <a:xfrm>
              <a:off x="3954600" y="2730960"/>
              <a:ext cx="55440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latin typeface="Arial"/>
                  <a:ea typeface="Noto Sans CJK SC"/>
                </a:rPr>
                <a:t>linear</a:t>
              </a:r>
              <a:endParaRPr b="0" lang="en-US" sz="1200" spc="-1" strike="noStrike">
                <a:latin typeface="Arial"/>
              </a:endParaRPr>
            </a:p>
          </p:txBody>
        </p:sp>
        <p:pic>
          <p:nvPicPr>
            <p:cNvPr id="445" name="Picture 7" descr=""/>
            <p:cNvPicPr/>
            <p:nvPr/>
          </p:nvPicPr>
          <p:blipFill>
            <a:blip r:embed="rId3"/>
            <a:stretch/>
          </p:blipFill>
          <p:spPr>
            <a:xfrm>
              <a:off x="2847240" y="2968200"/>
              <a:ext cx="2362680" cy="16455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46" name="CustomShape 7"/>
          <p:cNvSpPr/>
          <p:nvPr/>
        </p:nvSpPr>
        <p:spPr>
          <a:xfrm>
            <a:off x="503640" y="5055840"/>
            <a:ext cx="8817840" cy="63828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→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mlp and linear have similar rewards, rewards achieved in the paper are twice as high 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TextShape 1"/>
          <p:cNvSpPr txBox="1"/>
          <p:nvPr/>
        </p:nvSpPr>
        <p:spPr>
          <a:xfrm>
            <a:off x="503640" y="225720"/>
            <a:ext cx="9068400" cy="946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Mujoco vs. Bullet Humanoid, MLP vs Linear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48" name="Picture 2" descr=""/>
          <p:cNvPicPr/>
          <p:nvPr/>
        </p:nvPicPr>
        <p:blipFill>
          <a:blip r:embed="rId1"/>
          <a:stretch/>
        </p:blipFill>
        <p:spPr>
          <a:xfrm>
            <a:off x="457200" y="1463040"/>
            <a:ext cx="4296960" cy="3222720"/>
          </a:xfrm>
          <a:prstGeom prst="rect">
            <a:avLst/>
          </a:prstGeom>
          <a:ln>
            <a:noFill/>
          </a:ln>
        </p:spPr>
      </p:pic>
      <p:pic>
        <p:nvPicPr>
          <p:cNvPr id="449" name="Picture 3" descr=""/>
          <p:cNvPicPr/>
          <p:nvPr/>
        </p:nvPicPr>
        <p:blipFill>
          <a:blip r:embed="rId2"/>
          <a:stretch/>
        </p:blipFill>
        <p:spPr>
          <a:xfrm>
            <a:off x="5322960" y="1463040"/>
            <a:ext cx="4297320" cy="3222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" descr=""/>
          <p:cNvPicPr/>
          <p:nvPr/>
        </p:nvPicPr>
        <p:blipFill>
          <a:blip r:embed="rId1"/>
          <a:stretch/>
        </p:blipFill>
        <p:spPr>
          <a:xfrm>
            <a:off x="457200" y="182880"/>
            <a:ext cx="5851800" cy="4388760"/>
          </a:xfrm>
          <a:prstGeom prst="rect">
            <a:avLst/>
          </a:prstGeom>
          <a:ln>
            <a:noFill/>
          </a:ln>
        </p:spPr>
      </p:pic>
      <p:pic>
        <p:nvPicPr>
          <p:cNvPr id="451" name="" descr=""/>
          <p:cNvPicPr/>
          <p:nvPr/>
        </p:nvPicPr>
        <p:blipFill>
          <a:blip r:embed="rId2"/>
          <a:stretch/>
        </p:blipFill>
        <p:spPr>
          <a:xfrm>
            <a:off x="1280520" y="365760"/>
            <a:ext cx="5851800" cy="4388760"/>
          </a:xfrm>
          <a:prstGeom prst="rect">
            <a:avLst/>
          </a:prstGeom>
          <a:ln>
            <a:noFill/>
          </a:ln>
        </p:spPr>
      </p:pic>
      <p:pic>
        <p:nvPicPr>
          <p:cNvPr id="452" name="" descr=""/>
          <p:cNvPicPr/>
          <p:nvPr/>
        </p:nvPicPr>
        <p:blipFill>
          <a:blip r:embed="rId3"/>
          <a:stretch/>
        </p:blipFill>
        <p:spPr>
          <a:xfrm>
            <a:off x="2130120" y="646920"/>
            <a:ext cx="5851800" cy="4388760"/>
          </a:xfrm>
          <a:prstGeom prst="rect">
            <a:avLst/>
          </a:prstGeom>
          <a:ln>
            <a:noFill/>
          </a:ln>
        </p:spPr>
      </p:pic>
      <p:pic>
        <p:nvPicPr>
          <p:cNvPr id="453" name="" descr=""/>
          <p:cNvPicPr/>
          <p:nvPr/>
        </p:nvPicPr>
        <p:blipFill>
          <a:blip r:embed="rId4"/>
          <a:stretch/>
        </p:blipFill>
        <p:spPr>
          <a:xfrm>
            <a:off x="3474720" y="822960"/>
            <a:ext cx="5851800" cy="4388760"/>
          </a:xfrm>
          <a:prstGeom prst="rect">
            <a:avLst/>
          </a:prstGeom>
          <a:ln>
            <a:noFill/>
          </a:ln>
        </p:spPr>
      </p:pic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TextShape 1"/>
          <p:cNvSpPr txBox="1"/>
          <p:nvPr/>
        </p:nvSpPr>
        <p:spPr>
          <a:xfrm>
            <a:off x="503640" y="225720"/>
            <a:ext cx="9068400" cy="946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TODO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5" name="CustomShape 2"/>
          <p:cNvSpPr/>
          <p:nvPr/>
        </p:nvSpPr>
        <p:spPr>
          <a:xfrm>
            <a:off x="1027800" y="1668240"/>
            <a:ext cx="4983120" cy="393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latin typeface="Arial"/>
                <a:ea typeface="Noto Sans CJK SC"/>
              </a:rPr>
              <a:t>Humanoid for PPO to complete the table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ARS Walker with more seeds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latin typeface="Arial"/>
                <a:ea typeface="Noto Sans CJK SC"/>
              </a:rPr>
              <a:t>Mark in table: linear better/same/worse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Pendulum with ARS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Put humanoid and walker plot into slides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Noto Sans CJK SC"/>
              </a:rPr>
              <a:t>Try ARS with mujoco and all three environments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v</a:t>
            </a:r>
            <a:r>
              <a:rPr b="0" lang="en-US" sz="1800" spc="-1" strike="noStrike">
                <a:latin typeface="Arial"/>
                <a:ea typeface="Noto Sans CJK SC"/>
              </a:rPr>
              <a:t>f_clip_param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Noto Sans CJK SC"/>
              </a:rPr>
              <a:t>Compare the time difference for MLP and linear –&gt; no big differences for some reason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6" name="Table 1"/>
          <p:cNvGraphicFramePr/>
          <p:nvPr/>
        </p:nvGraphicFramePr>
        <p:xfrm>
          <a:off x="284760" y="1798560"/>
          <a:ext cx="9507600" cy="2322360"/>
        </p:xfrm>
        <a:graphic>
          <a:graphicData uri="http://schemas.openxmlformats.org/drawingml/2006/table">
            <a:tbl>
              <a:tblPr/>
              <a:tblGrid>
                <a:gridCol w="1901520"/>
                <a:gridCol w="1901520"/>
                <a:gridCol w="1901520"/>
                <a:gridCol w="1901520"/>
                <a:gridCol w="1901520"/>
              </a:tblGrid>
              <a:tr h="8877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Environment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PPO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Result found in papers for PPO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ARS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Result found in papers for ARS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5a5a5"/>
                    </a:solidFill>
                  </a:tcPr>
                </a:tc>
              </a:tr>
              <a:tr h="622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HalfCheetahBulletEnv-v0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- 700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--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- 1000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--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622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HalfCheetah-v2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1800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1200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2300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622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Walker2dBulletEnv-v0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120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--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--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357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Walker2d-v2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1200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3300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1300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890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622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HumanoidBulletEnv-v0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- 50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--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--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357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Humanoid-v2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--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--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457" name="TextShape 2"/>
          <p:cNvSpPr txBox="1"/>
          <p:nvPr/>
        </p:nvSpPr>
        <p:spPr>
          <a:xfrm>
            <a:off x="503640" y="225720"/>
            <a:ext cx="9068400" cy="946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Results after 1 mio</a:t>
            </a:r>
            <a:br/>
            <a:r>
              <a:rPr b="0" lang="en-US" sz="4400" spc="-1" strike="noStrike">
                <a:latin typeface="Arial"/>
              </a:rPr>
              <a:t>timesteps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458" name="Table 3"/>
          <p:cNvGraphicFramePr/>
          <p:nvPr/>
        </p:nvGraphicFramePr>
        <p:xfrm>
          <a:off x="8084520" y="118800"/>
          <a:ext cx="1707840" cy="360000"/>
        </p:xfrm>
        <a:graphic>
          <a:graphicData uri="http://schemas.openxmlformats.org/drawingml/2006/table">
            <a:tbl>
              <a:tblPr/>
              <a:tblGrid>
                <a:gridCol w="1707840"/>
              </a:tblGrid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Linear policy behaves… 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</a:tr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Worse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cbad"/>
                    </a:solidFill>
                  </a:tcPr>
                </a:tc>
              </a:tr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Slightly worse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5d6"/>
                    </a:solidFill>
                  </a:tcPr>
                </a:tc>
              </a:tr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Similar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2cc"/>
                    </a:solidFill>
                  </a:tcPr>
                </a:tc>
              </a:tr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Slightly better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2f0d9"/>
                    </a:solidFill>
                  </a:tcPr>
                </a:tc>
              </a:tr>
              <a:tr h="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Better 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5e0b4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TextShape 1"/>
          <p:cNvSpPr txBox="1"/>
          <p:nvPr/>
        </p:nvSpPr>
        <p:spPr>
          <a:xfrm>
            <a:off x="503640" y="225720"/>
            <a:ext cx="9068400" cy="9460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I RBF Network Hyperparameters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3" name="TextShape 2"/>
          <p:cNvSpPr txBox="1"/>
          <p:nvPr/>
        </p:nvSpPr>
        <p:spPr>
          <a:xfrm>
            <a:off x="503640" y="1326240"/>
            <a:ext cx="9068400" cy="3287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57200" indent="-45684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latin typeface="Arial"/>
              </a:rPr>
              <a:t>Parameter initialization (default: random normal for mu and ones for beta)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latin typeface="Arial"/>
              </a:rPr>
              <a:t>Number of hidden neurons (64/256)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latin typeface="Arial"/>
              </a:rPr>
              <a:t>Constant smoothing factor beta (default: false)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latin typeface="Arial"/>
              </a:rPr>
              <a:t>Distance calculation (distance between inputs and mu values, default: Euclidean, mahalanobis not implemented yet)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latin typeface="Arial"/>
              </a:rPr>
              <a:t>Normalization (default: true)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4"/>
              </a:spcBef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04" name="CustomShape 3"/>
          <p:cNvSpPr/>
          <p:nvPr/>
        </p:nvSpPr>
        <p:spPr>
          <a:xfrm>
            <a:off x="1905120" y="185436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5" name="Picture 4" descr=""/>
          <p:cNvPicPr/>
          <p:nvPr/>
        </p:nvPicPr>
        <p:blipFill>
          <a:blip r:embed="rId1"/>
          <a:stretch/>
        </p:blipFill>
        <p:spPr>
          <a:xfrm>
            <a:off x="5172120" y="4034880"/>
            <a:ext cx="2070000" cy="615600"/>
          </a:xfrm>
          <a:prstGeom prst="rect">
            <a:avLst/>
          </a:prstGeom>
          <a:ln>
            <a:noFill/>
          </a:ln>
        </p:spPr>
      </p:pic>
      <p:pic>
        <p:nvPicPr>
          <p:cNvPr id="306" name="Picture 5" descr=""/>
          <p:cNvPicPr/>
          <p:nvPr/>
        </p:nvPicPr>
        <p:blipFill>
          <a:blip r:embed="rId2"/>
          <a:stretch/>
        </p:blipFill>
        <p:spPr>
          <a:xfrm>
            <a:off x="6032520" y="4839120"/>
            <a:ext cx="2419200" cy="342720"/>
          </a:xfrm>
          <a:prstGeom prst="rect">
            <a:avLst/>
          </a:prstGeom>
          <a:ln>
            <a:noFill/>
          </a:ln>
        </p:spPr>
      </p:pic>
      <p:grpSp>
        <p:nvGrpSpPr>
          <p:cNvPr id="307" name="Group 4"/>
          <p:cNvGrpSpPr/>
          <p:nvPr/>
        </p:nvGrpSpPr>
        <p:grpSpPr>
          <a:xfrm>
            <a:off x="6249600" y="3826800"/>
            <a:ext cx="1560600" cy="321840"/>
            <a:chOff x="6249600" y="3826800"/>
            <a:chExt cx="1560600" cy="321840"/>
          </a:xfrm>
        </p:grpSpPr>
        <p:pic>
          <p:nvPicPr>
            <p:cNvPr id="308" name="Ink 6" descr=""/>
            <p:cNvPicPr/>
            <p:nvPr/>
          </p:nvPicPr>
          <p:blipFill>
            <a:blip r:embed="rId3"/>
            <a:stretch/>
          </p:blipFill>
          <p:spPr>
            <a:xfrm>
              <a:off x="6249600" y="3985920"/>
              <a:ext cx="154800" cy="1627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9" name="Ink 24" descr=""/>
            <p:cNvPicPr/>
            <p:nvPr/>
          </p:nvPicPr>
          <p:blipFill>
            <a:blip r:embed="rId4"/>
            <a:stretch/>
          </p:blipFill>
          <p:spPr>
            <a:xfrm>
              <a:off x="6449400" y="3889080"/>
              <a:ext cx="368640" cy="187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0" name="Ink 25" descr=""/>
            <p:cNvPicPr/>
            <p:nvPr/>
          </p:nvPicPr>
          <p:blipFill>
            <a:blip r:embed="rId5"/>
            <a:stretch/>
          </p:blipFill>
          <p:spPr>
            <a:xfrm>
              <a:off x="6829920" y="3862440"/>
              <a:ext cx="201240" cy="1684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1" name="Ink 26" descr=""/>
            <p:cNvPicPr/>
            <p:nvPr/>
          </p:nvPicPr>
          <p:blipFill>
            <a:blip r:embed="rId6"/>
            <a:stretch/>
          </p:blipFill>
          <p:spPr>
            <a:xfrm>
              <a:off x="7101000" y="3903840"/>
              <a:ext cx="240840" cy="129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2" name="Ink 1124" descr=""/>
            <p:cNvPicPr/>
            <p:nvPr/>
          </p:nvPicPr>
          <p:blipFill>
            <a:blip r:embed="rId7"/>
            <a:stretch/>
          </p:blipFill>
          <p:spPr>
            <a:xfrm>
              <a:off x="7341840" y="3870000"/>
              <a:ext cx="27000" cy="183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3" name="Ink 1125" descr=""/>
            <p:cNvPicPr/>
            <p:nvPr/>
          </p:nvPicPr>
          <p:blipFill>
            <a:blip r:embed="rId8"/>
            <a:stretch/>
          </p:blipFill>
          <p:spPr>
            <a:xfrm>
              <a:off x="7350840" y="3826800"/>
              <a:ext cx="453600" cy="250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4" name="Ink 1128" descr=""/>
            <p:cNvPicPr/>
            <p:nvPr/>
          </p:nvPicPr>
          <p:blipFill>
            <a:blip r:embed="rId9"/>
            <a:stretch/>
          </p:blipFill>
          <p:spPr>
            <a:xfrm>
              <a:off x="7686360" y="3881520"/>
              <a:ext cx="123840" cy="1281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15" name="Group 5"/>
          <p:cNvGrpSpPr/>
          <p:nvPr/>
        </p:nvGrpSpPr>
        <p:grpSpPr>
          <a:xfrm>
            <a:off x="5832720" y="4379040"/>
            <a:ext cx="524160" cy="716040"/>
            <a:chOff x="5832720" y="4379040"/>
            <a:chExt cx="524160" cy="716040"/>
          </a:xfrm>
        </p:grpSpPr>
        <p:pic>
          <p:nvPicPr>
            <p:cNvPr id="316" name="Ink 1136" descr=""/>
            <p:cNvPicPr/>
            <p:nvPr/>
          </p:nvPicPr>
          <p:blipFill>
            <a:blip r:embed="rId10"/>
            <a:stretch/>
          </p:blipFill>
          <p:spPr>
            <a:xfrm>
              <a:off x="6178680" y="4379040"/>
              <a:ext cx="178200" cy="2538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7" name="Ink 1140" descr=""/>
            <p:cNvPicPr/>
            <p:nvPr/>
          </p:nvPicPr>
          <p:blipFill>
            <a:blip r:embed="rId11"/>
            <a:stretch/>
          </p:blipFill>
          <p:spPr>
            <a:xfrm>
              <a:off x="5832720" y="4590000"/>
              <a:ext cx="366120" cy="461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8" name="Ink 1143" descr=""/>
            <p:cNvPicPr/>
            <p:nvPr/>
          </p:nvPicPr>
          <p:blipFill>
            <a:blip r:embed="rId12"/>
            <a:stretch/>
          </p:blipFill>
          <p:spPr>
            <a:xfrm>
              <a:off x="5907240" y="4965120"/>
              <a:ext cx="123120" cy="1299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19" name="Group 6"/>
          <p:cNvGrpSpPr/>
          <p:nvPr/>
        </p:nvGrpSpPr>
        <p:grpSpPr>
          <a:xfrm>
            <a:off x="7343280" y="4214880"/>
            <a:ext cx="874440" cy="392760"/>
            <a:chOff x="7343280" y="4214880"/>
            <a:chExt cx="874440" cy="392760"/>
          </a:xfrm>
        </p:grpSpPr>
        <p:pic>
          <p:nvPicPr>
            <p:cNvPr id="320" name="Ink 1148" descr=""/>
            <p:cNvPicPr/>
            <p:nvPr/>
          </p:nvPicPr>
          <p:blipFill>
            <a:blip r:embed="rId13"/>
            <a:stretch/>
          </p:blipFill>
          <p:spPr>
            <a:xfrm>
              <a:off x="7343280" y="4457160"/>
              <a:ext cx="123120" cy="1504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1" name="Ink 1161" descr=""/>
            <p:cNvPicPr/>
            <p:nvPr/>
          </p:nvPicPr>
          <p:blipFill>
            <a:blip r:embed="rId14"/>
            <a:stretch/>
          </p:blipFill>
          <p:spPr>
            <a:xfrm>
              <a:off x="7475760" y="4343040"/>
              <a:ext cx="65880" cy="1134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2" name="Ink 1162" descr=""/>
            <p:cNvPicPr/>
            <p:nvPr/>
          </p:nvPicPr>
          <p:blipFill>
            <a:blip r:embed="rId15"/>
            <a:stretch/>
          </p:blipFill>
          <p:spPr>
            <a:xfrm>
              <a:off x="7526160" y="4357440"/>
              <a:ext cx="50760" cy="89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3" name="Ink 1163" descr=""/>
            <p:cNvPicPr/>
            <p:nvPr/>
          </p:nvPicPr>
          <p:blipFill>
            <a:blip r:embed="rId16"/>
            <a:stretch/>
          </p:blipFill>
          <p:spPr>
            <a:xfrm>
              <a:off x="7612200" y="4253040"/>
              <a:ext cx="86760" cy="107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4" name="Ink 1169" descr=""/>
            <p:cNvPicPr/>
            <p:nvPr/>
          </p:nvPicPr>
          <p:blipFill>
            <a:blip r:embed="rId17"/>
            <a:stretch/>
          </p:blipFill>
          <p:spPr>
            <a:xfrm>
              <a:off x="7714800" y="4214880"/>
              <a:ext cx="120960" cy="13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5" name="Ink 1172" descr=""/>
            <p:cNvPicPr/>
            <p:nvPr/>
          </p:nvPicPr>
          <p:blipFill>
            <a:blip r:embed="rId18"/>
            <a:stretch/>
          </p:blipFill>
          <p:spPr>
            <a:xfrm>
              <a:off x="7827120" y="4256280"/>
              <a:ext cx="124200" cy="119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6" name="Ink 1173" descr=""/>
            <p:cNvPicPr/>
            <p:nvPr/>
          </p:nvPicPr>
          <p:blipFill>
            <a:blip r:embed="rId19"/>
            <a:stretch/>
          </p:blipFill>
          <p:spPr>
            <a:xfrm>
              <a:off x="7974360" y="4282920"/>
              <a:ext cx="101520" cy="234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7" name="Ink 1179" descr=""/>
            <p:cNvPicPr/>
            <p:nvPr/>
          </p:nvPicPr>
          <p:blipFill>
            <a:blip r:embed="rId20"/>
            <a:stretch/>
          </p:blipFill>
          <p:spPr>
            <a:xfrm>
              <a:off x="8120880" y="4229640"/>
              <a:ext cx="96840" cy="1476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8" name="Group 7"/>
          <p:cNvGrpSpPr/>
          <p:nvPr/>
        </p:nvGrpSpPr>
        <p:grpSpPr>
          <a:xfrm>
            <a:off x="7148160" y="4446720"/>
            <a:ext cx="141120" cy="160920"/>
            <a:chOff x="7148160" y="4446720"/>
            <a:chExt cx="141120" cy="160920"/>
          </a:xfrm>
        </p:grpSpPr>
        <p:pic>
          <p:nvPicPr>
            <p:cNvPr id="329" name="Ink 1196" descr=""/>
            <p:cNvPicPr/>
            <p:nvPr/>
          </p:nvPicPr>
          <p:blipFill>
            <a:blip r:embed="rId21"/>
            <a:stretch/>
          </p:blipFill>
          <p:spPr>
            <a:xfrm>
              <a:off x="7148160" y="4502880"/>
              <a:ext cx="141120" cy="25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0" name="Ink 1197" descr=""/>
            <p:cNvPicPr/>
            <p:nvPr/>
          </p:nvPicPr>
          <p:blipFill>
            <a:blip r:embed="rId22"/>
            <a:stretch/>
          </p:blipFill>
          <p:spPr>
            <a:xfrm>
              <a:off x="7205400" y="4446720"/>
              <a:ext cx="34920" cy="16092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31" name="Ink 1199" descr=""/>
          <p:cNvPicPr/>
          <p:nvPr/>
        </p:nvPicPr>
        <p:blipFill>
          <a:blip r:embed="rId23"/>
          <a:stretch/>
        </p:blipFill>
        <p:spPr>
          <a:xfrm>
            <a:off x="934200" y="4176000"/>
            <a:ext cx="1827000" cy="251280"/>
          </a:xfrm>
          <a:prstGeom prst="rect">
            <a:avLst/>
          </a:prstGeom>
          <a:ln>
            <a:noFill/>
          </a:ln>
        </p:spPr>
      </p:pic>
      <p:pic>
        <p:nvPicPr>
          <p:cNvPr id="332" name="Ink 1200" descr=""/>
          <p:cNvPicPr/>
          <p:nvPr/>
        </p:nvPicPr>
        <p:blipFill>
          <a:blip r:embed="rId24"/>
          <a:stretch/>
        </p:blipFill>
        <p:spPr>
          <a:xfrm>
            <a:off x="5762160" y="4363200"/>
            <a:ext cx="1340640" cy="261360"/>
          </a:xfrm>
          <a:prstGeom prst="rect">
            <a:avLst/>
          </a:prstGeom>
          <a:ln>
            <a:noFill/>
          </a:ln>
        </p:spPr>
      </p:pic>
      <p:pic>
        <p:nvPicPr>
          <p:cNvPr id="333" name="Ink 1201" descr=""/>
          <p:cNvPicPr/>
          <p:nvPr/>
        </p:nvPicPr>
        <p:blipFill>
          <a:blip r:embed="rId25"/>
          <a:stretch/>
        </p:blipFill>
        <p:spPr>
          <a:xfrm>
            <a:off x="903960" y="4133520"/>
            <a:ext cx="2022840" cy="339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Shape 1"/>
          <p:cNvSpPr txBox="1"/>
          <p:nvPr/>
        </p:nvSpPr>
        <p:spPr>
          <a:xfrm>
            <a:off x="503640" y="225720"/>
            <a:ext cx="9068400" cy="946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I RBF Network Hyperparameters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35" name="Picture Placeholder 2" descr=""/>
          <p:cNvPicPr/>
          <p:nvPr/>
        </p:nvPicPr>
        <p:blipFill>
          <a:blip r:embed="rId1"/>
          <a:stretch/>
        </p:blipFill>
        <p:spPr>
          <a:xfrm>
            <a:off x="188280" y="1328400"/>
            <a:ext cx="2986920" cy="2240280"/>
          </a:xfrm>
          <a:prstGeom prst="rect">
            <a:avLst/>
          </a:prstGeom>
          <a:ln>
            <a:noFill/>
          </a:ln>
        </p:spPr>
      </p:pic>
      <p:pic>
        <p:nvPicPr>
          <p:cNvPr id="336" name="Picture 3" descr=""/>
          <p:cNvPicPr/>
          <p:nvPr/>
        </p:nvPicPr>
        <p:blipFill>
          <a:blip r:embed="rId2"/>
          <a:stretch/>
        </p:blipFill>
        <p:spPr>
          <a:xfrm>
            <a:off x="3322800" y="1328400"/>
            <a:ext cx="2986920" cy="2240280"/>
          </a:xfrm>
          <a:prstGeom prst="rect">
            <a:avLst/>
          </a:prstGeom>
          <a:ln>
            <a:noFill/>
          </a:ln>
        </p:spPr>
      </p:pic>
      <p:pic>
        <p:nvPicPr>
          <p:cNvPr id="337" name="Picture 4" descr=""/>
          <p:cNvPicPr/>
          <p:nvPr/>
        </p:nvPicPr>
        <p:blipFill>
          <a:blip r:embed="rId3"/>
          <a:stretch/>
        </p:blipFill>
        <p:spPr>
          <a:xfrm>
            <a:off x="6457320" y="1328400"/>
            <a:ext cx="2986920" cy="2239920"/>
          </a:xfrm>
          <a:prstGeom prst="rect">
            <a:avLst/>
          </a:prstGeom>
          <a:ln>
            <a:noFill/>
          </a:ln>
        </p:spPr>
      </p:pic>
      <p:sp>
        <p:nvSpPr>
          <p:cNvPr id="338" name="CustomShape 2"/>
          <p:cNvSpPr/>
          <p:nvPr/>
        </p:nvSpPr>
        <p:spPr>
          <a:xfrm>
            <a:off x="640080" y="4023360"/>
            <a:ext cx="837936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Noto Sans CJK SC"/>
              </a:rPr>
              <a:t>Results: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n-US" sz="1800" spc="-1" strike="noStrike">
                <a:latin typeface="Arial"/>
                <a:ea typeface="Noto Sans CJK SC"/>
              </a:rPr>
              <a:t>For halfcheetah no clear tendencies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n-US" sz="1800" spc="-1" strike="noStrike">
                <a:latin typeface="Arial"/>
                <a:ea typeface="Noto Sans CJK SC"/>
              </a:rPr>
              <a:t>For walker only the networks with no constant beta values achieve higher rewards, but should definitely be investigated further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9" name="CustomShape 3"/>
          <p:cNvSpPr/>
          <p:nvPr/>
        </p:nvSpPr>
        <p:spPr>
          <a:xfrm>
            <a:off x="1380240" y="1272240"/>
            <a:ext cx="82296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</a:rPr>
              <a:t>bullet ↓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40" name="CustomShape 4"/>
          <p:cNvSpPr/>
          <p:nvPr/>
        </p:nvSpPr>
        <p:spPr>
          <a:xfrm>
            <a:off x="4418280" y="1272240"/>
            <a:ext cx="82296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</a:rPr>
              <a:t>bullet ↓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41" name="CustomShape 5"/>
          <p:cNvSpPr/>
          <p:nvPr/>
        </p:nvSpPr>
        <p:spPr>
          <a:xfrm>
            <a:off x="7539480" y="1272240"/>
            <a:ext cx="82296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</a:rPr>
              <a:t>bullet ↓</a:t>
            </a:r>
            <a:endParaRPr b="0" lang="en-US" sz="105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Shape 1"/>
          <p:cNvSpPr txBox="1"/>
          <p:nvPr/>
        </p:nvSpPr>
        <p:spPr>
          <a:xfrm>
            <a:off x="503640" y="225720"/>
            <a:ext cx="9068400" cy="946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I RBF Network Hyperparameters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3" name="CustomShape 2"/>
          <p:cNvSpPr/>
          <p:nvPr/>
        </p:nvSpPr>
        <p:spPr>
          <a:xfrm>
            <a:off x="640080" y="4023360"/>
            <a:ext cx="837936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Noto Sans CJK SC"/>
              </a:rPr>
              <a:t>Results: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n-US" sz="1800" spc="-1" strike="noStrike">
                <a:latin typeface="Arial"/>
                <a:ea typeface="Noto Sans CJK SC"/>
              </a:rPr>
              <a:t>PPO doesn’t work with the Pendulum, at least not with the set hyperparameters, it should have reached the desired threshold of -150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very quickly (it wasn’t supposed to run 30mio timesteps, that was a typo in the run script)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44" name="Picture 10" descr=""/>
          <p:cNvPicPr/>
          <p:nvPr/>
        </p:nvPicPr>
        <p:blipFill>
          <a:blip r:embed="rId1"/>
          <a:stretch/>
        </p:blipFill>
        <p:spPr>
          <a:xfrm>
            <a:off x="1370520" y="1410120"/>
            <a:ext cx="3167280" cy="2375280"/>
          </a:xfrm>
          <a:prstGeom prst="rect">
            <a:avLst/>
          </a:prstGeom>
          <a:ln>
            <a:noFill/>
          </a:ln>
        </p:spPr>
      </p:pic>
      <p:sp>
        <p:nvSpPr>
          <p:cNvPr id="345" name="CustomShape 3"/>
          <p:cNvSpPr/>
          <p:nvPr/>
        </p:nvSpPr>
        <p:spPr>
          <a:xfrm>
            <a:off x="5850360" y="2157480"/>
            <a:ext cx="25426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Run the same with ARS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extShape 1"/>
          <p:cNvSpPr txBox="1"/>
          <p:nvPr/>
        </p:nvSpPr>
        <p:spPr>
          <a:xfrm>
            <a:off x="503640" y="225720"/>
            <a:ext cx="9068400" cy="946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II Linear vs. RBF vs. MLP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47" name="Picture 2" descr=""/>
          <p:cNvPicPr/>
          <p:nvPr/>
        </p:nvPicPr>
        <p:blipFill>
          <a:blip r:embed="rId1"/>
          <a:stretch/>
        </p:blipFill>
        <p:spPr>
          <a:xfrm>
            <a:off x="609840" y="1168560"/>
            <a:ext cx="2836440" cy="2126880"/>
          </a:xfrm>
          <a:prstGeom prst="rect">
            <a:avLst/>
          </a:prstGeom>
          <a:ln>
            <a:noFill/>
          </a:ln>
        </p:spPr>
      </p:pic>
      <p:pic>
        <p:nvPicPr>
          <p:cNvPr id="348" name="Picture 3" descr=""/>
          <p:cNvPicPr/>
          <p:nvPr/>
        </p:nvPicPr>
        <p:blipFill>
          <a:blip r:embed="rId2"/>
          <a:stretch/>
        </p:blipFill>
        <p:spPr>
          <a:xfrm>
            <a:off x="3553200" y="1168560"/>
            <a:ext cx="2836440" cy="2126880"/>
          </a:xfrm>
          <a:prstGeom prst="rect">
            <a:avLst/>
          </a:prstGeom>
          <a:ln>
            <a:noFill/>
          </a:ln>
        </p:spPr>
      </p:pic>
      <p:pic>
        <p:nvPicPr>
          <p:cNvPr id="349" name="Picture 4" descr=""/>
          <p:cNvPicPr/>
          <p:nvPr/>
        </p:nvPicPr>
        <p:blipFill>
          <a:blip r:embed="rId3"/>
          <a:stretch/>
        </p:blipFill>
        <p:spPr>
          <a:xfrm>
            <a:off x="6524280" y="1172160"/>
            <a:ext cx="2836440" cy="2126880"/>
          </a:xfrm>
          <a:prstGeom prst="rect">
            <a:avLst/>
          </a:prstGeom>
          <a:ln>
            <a:noFill/>
          </a:ln>
        </p:spPr>
      </p:pic>
      <p:pic>
        <p:nvPicPr>
          <p:cNvPr id="350" name="Picture 5" descr=""/>
          <p:cNvPicPr/>
          <p:nvPr/>
        </p:nvPicPr>
        <p:blipFill>
          <a:blip r:embed="rId4"/>
          <a:stretch/>
        </p:blipFill>
        <p:spPr>
          <a:xfrm>
            <a:off x="651960" y="3436920"/>
            <a:ext cx="2794320" cy="2095560"/>
          </a:xfrm>
          <a:prstGeom prst="rect">
            <a:avLst/>
          </a:prstGeom>
          <a:ln>
            <a:noFill/>
          </a:ln>
        </p:spPr>
      </p:pic>
      <p:pic>
        <p:nvPicPr>
          <p:cNvPr id="351" name="Picture 6" descr=""/>
          <p:cNvPicPr/>
          <p:nvPr/>
        </p:nvPicPr>
        <p:blipFill>
          <a:blip r:embed="rId5"/>
          <a:stretch/>
        </p:blipFill>
        <p:spPr>
          <a:xfrm>
            <a:off x="3553200" y="3429720"/>
            <a:ext cx="2804040" cy="2102760"/>
          </a:xfrm>
          <a:prstGeom prst="rect">
            <a:avLst/>
          </a:prstGeom>
          <a:ln>
            <a:noFill/>
          </a:ln>
        </p:spPr>
      </p:pic>
      <p:sp>
        <p:nvSpPr>
          <p:cNvPr id="352" name="CustomShape 2"/>
          <p:cNvSpPr/>
          <p:nvPr/>
        </p:nvSpPr>
        <p:spPr>
          <a:xfrm>
            <a:off x="182880" y="225720"/>
            <a:ext cx="1554120" cy="456840"/>
          </a:xfrm>
          <a:custGeom>
            <a:avLst/>
            <a:gdLst/>
            <a:ahLst/>
            <a:rect l="0" t="0" r="r" b="b"/>
            <a:pathLst>
              <a:path w="4319" h="1840">
                <a:moveTo>
                  <a:pt x="717" y="0"/>
                </a:moveTo>
                <a:lnTo>
                  <a:pt x="717" y="0"/>
                </a:lnTo>
                <a:lnTo>
                  <a:pt x="679" y="0"/>
                </a:lnTo>
                <a:lnTo>
                  <a:pt x="642" y="1"/>
                </a:lnTo>
                <a:lnTo>
                  <a:pt x="605" y="3"/>
                </a:lnTo>
                <a:lnTo>
                  <a:pt x="568" y="5"/>
                </a:lnTo>
                <a:lnTo>
                  <a:pt x="531" y="7"/>
                </a:lnTo>
                <a:lnTo>
                  <a:pt x="495" y="10"/>
                </a:lnTo>
                <a:lnTo>
                  <a:pt x="460" y="14"/>
                </a:lnTo>
                <a:lnTo>
                  <a:pt x="425" y="18"/>
                </a:lnTo>
                <a:lnTo>
                  <a:pt x="391" y="23"/>
                </a:lnTo>
                <a:lnTo>
                  <a:pt x="359" y="28"/>
                </a:lnTo>
                <a:lnTo>
                  <a:pt x="326" y="34"/>
                </a:lnTo>
                <a:lnTo>
                  <a:pt x="296" y="40"/>
                </a:lnTo>
                <a:lnTo>
                  <a:pt x="266" y="47"/>
                </a:lnTo>
                <a:lnTo>
                  <a:pt x="237" y="54"/>
                </a:lnTo>
                <a:lnTo>
                  <a:pt x="210" y="62"/>
                </a:lnTo>
                <a:lnTo>
                  <a:pt x="184" y="70"/>
                </a:lnTo>
                <a:lnTo>
                  <a:pt x="160" y="78"/>
                </a:lnTo>
                <a:lnTo>
                  <a:pt x="137" y="87"/>
                </a:lnTo>
                <a:lnTo>
                  <a:pt x="116" y="96"/>
                </a:lnTo>
                <a:lnTo>
                  <a:pt x="96" y="105"/>
                </a:lnTo>
                <a:lnTo>
                  <a:pt x="78" y="115"/>
                </a:lnTo>
                <a:lnTo>
                  <a:pt x="62" y="125"/>
                </a:lnTo>
                <a:lnTo>
                  <a:pt x="48" y="135"/>
                </a:lnTo>
                <a:lnTo>
                  <a:pt x="35" y="146"/>
                </a:lnTo>
                <a:lnTo>
                  <a:pt x="24" y="156"/>
                </a:lnTo>
                <a:lnTo>
                  <a:pt x="16" y="167"/>
                </a:lnTo>
                <a:lnTo>
                  <a:pt x="9" y="178"/>
                </a:lnTo>
                <a:lnTo>
                  <a:pt x="4" y="189"/>
                </a:lnTo>
                <a:lnTo>
                  <a:pt x="1" y="200"/>
                </a:lnTo>
                <a:lnTo>
                  <a:pt x="0" y="211"/>
                </a:lnTo>
                <a:lnTo>
                  <a:pt x="0" y="369"/>
                </a:lnTo>
                <a:lnTo>
                  <a:pt x="0" y="527"/>
                </a:lnTo>
                <a:lnTo>
                  <a:pt x="0" y="742"/>
                </a:lnTo>
                <a:lnTo>
                  <a:pt x="0" y="900"/>
                </a:lnTo>
                <a:lnTo>
                  <a:pt x="0" y="1058"/>
                </a:lnTo>
                <a:lnTo>
                  <a:pt x="0" y="1058"/>
                </a:lnTo>
                <a:lnTo>
                  <a:pt x="1" y="1069"/>
                </a:lnTo>
                <a:lnTo>
                  <a:pt x="4" y="1080"/>
                </a:lnTo>
                <a:lnTo>
                  <a:pt x="9" y="1091"/>
                </a:lnTo>
                <a:lnTo>
                  <a:pt x="16" y="1102"/>
                </a:lnTo>
                <a:lnTo>
                  <a:pt x="24" y="1113"/>
                </a:lnTo>
                <a:lnTo>
                  <a:pt x="35" y="1123"/>
                </a:lnTo>
                <a:lnTo>
                  <a:pt x="48" y="1134"/>
                </a:lnTo>
                <a:lnTo>
                  <a:pt x="62" y="1144"/>
                </a:lnTo>
                <a:lnTo>
                  <a:pt x="78" y="1154"/>
                </a:lnTo>
                <a:lnTo>
                  <a:pt x="96" y="1164"/>
                </a:lnTo>
                <a:lnTo>
                  <a:pt x="116" y="1173"/>
                </a:lnTo>
                <a:lnTo>
                  <a:pt x="137" y="1182"/>
                </a:lnTo>
                <a:lnTo>
                  <a:pt x="160" y="1191"/>
                </a:lnTo>
                <a:lnTo>
                  <a:pt x="184" y="1199"/>
                </a:lnTo>
                <a:lnTo>
                  <a:pt x="210" y="1207"/>
                </a:lnTo>
                <a:lnTo>
                  <a:pt x="237" y="1215"/>
                </a:lnTo>
                <a:lnTo>
                  <a:pt x="266" y="1222"/>
                </a:lnTo>
                <a:lnTo>
                  <a:pt x="296" y="1229"/>
                </a:lnTo>
                <a:lnTo>
                  <a:pt x="326" y="1235"/>
                </a:lnTo>
                <a:lnTo>
                  <a:pt x="359" y="1241"/>
                </a:lnTo>
                <a:lnTo>
                  <a:pt x="391" y="1246"/>
                </a:lnTo>
                <a:lnTo>
                  <a:pt x="425" y="1251"/>
                </a:lnTo>
                <a:lnTo>
                  <a:pt x="460" y="1255"/>
                </a:lnTo>
                <a:lnTo>
                  <a:pt x="495" y="1259"/>
                </a:lnTo>
                <a:lnTo>
                  <a:pt x="531" y="1262"/>
                </a:lnTo>
                <a:lnTo>
                  <a:pt x="568" y="1264"/>
                </a:lnTo>
                <a:lnTo>
                  <a:pt x="605" y="1266"/>
                </a:lnTo>
                <a:lnTo>
                  <a:pt x="642" y="1268"/>
                </a:lnTo>
                <a:lnTo>
                  <a:pt x="679" y="1269"/>
                </a:lnTo>
                <a:lnTo>
                  <a:pt x="717" y="1269"/>
                </a:lnTo>
                <a:lnTo>
                  <a:pt x="1255" y="1270"/>
                </a:lnTo>
                <a:lnTo>
                  <a:pt x="1793" y="1270"/>
                </a:lnTo>
                <a:lnTo>
                  <a:pt x="2524" y="1270"/>
                </a:lnTo>
                <a:lnTo>
                  <a:pt x="3619" y="1839"/>
                </a:lnTo>
                <a:lnTo>
                  <a:pt x="3600" y="1270"/>
                </a:lnTo>
                <a:lnTo>
                  <a:pt x="3600" y="1270"/>
                </a:lnTo>
                <a:lnTo>
                  <a:pt x="3638" y="1270"/>
                </a:lnTo>
                <a:lnTo>
                  <a:pt x="3675" y="1269"/>
                </a:lnTo>
                <a:lnTo>
                  <a:pt x="3712" y="1267"/>
                </a:lnTo>
                <a:lnTo>
                  <a:pt x="3749" y="1265"/>
                </a:lnTo>
                <a:lnTo>
                  <a:pt x="3786" y="1263"/>
                </a:lnTo>
                <a:lnTo>
                  <a:pt x="3822" y="1260"/>
                </a:lnTo>
                <a:lnTo>
                  <a:pt x="3857" y="1256"/>
                </a:lnTo>
                <a:lnTo>
                  <a:pt x="3892" y="1252"/>
                </a:lnTo>
                <a:lnTo>
                  <a:pt x="3926" y="1247"/>
                </a:lnTo>
                <a:lnTo>
                  <a:pt x="3959" y="1242"/>
                </a:lnTo>
                <a:lnTo>
                  <a:pt x="3991" y="1236"/>
                </a:lnTo>
                <a:lnTo>
                  <a:pt x="4021" y="1230"/>
                </a:lnTo>
                <a:lnTo>
                  <a:pt x="4051" y="1223"/>
                </a:lnTo>
                <a:lnTo>
                  <a:pt x="4080" y="1216"/>
                </a:lnTo>
                <a:lnTo>
                  <a:pt x="4107" y="1208"/>
                </a:lnTo>
                <a:lnTo>
                  <a:pt x="4133" y="1200"/>
                </a:lnTo>
                <a:lnTo>
                  <a:pt x="4157" y="1192"/>
                </a:lnTo>
                <a:lnTo>
                  <a:pt x="4180" y="1183"/>
                </a:lnTo>
                <a:lnTo>
                  <a:pt x="4201" y="1174"/>
                </a:lnTo>
                <a:lnTo>
                  <a:pt x="4221" y="1164"/>
                </a:lnTo>
                <a:lnTo>
                  <a:pt x="4239" y="1155"/>
                </a:lnTo>
                <a:lnTo>
                  <a:pt x="4255" y="1145"/>
                </a:lnTo>
                <a:lnTo>
                  <a:pt x="4269" y="1135"/>
                </a:lnTo>
                <a:lnTo>
                  <a:pt x="4282" y="1124"/>
                </a:lnTo>
                <a:lnTo>
                  <a:pt x="4293" y="1114"/>
                </a:lnTo>
                <a:lnTo>
                  <a:pt x="4301" y="1103"/>
                </a:lnTo>
                <a:lnTo>
                  <a:pt x="4308" y="1092"/>
                </a:lnTo>
                <a:lnTo>
                  <a:pt x="4313" y="1081"/>
                </a:lnTo>
                <a:lnTo>
                  <a:pt x="4316" y="1070"/>
                </a:lnTo>
                <a:lnTo>
                  <a:pt x="4317" y="1059"/>
                </a:lnTo>
                <a:lnTo>
                  <a:pt x="4318" y="900"/>
                </a:lnTo>
                <a:lnTo>
                  <a:pt x="4318" y="742"/>
                </a:lnTo>
                <a:lnTo>
                  <a:pt x="4318" y="527"/>
                </a:lnTo>
                <a:lnTo>
                  <a:pt x="4318" y="369"/>
                </a:lnTo>
                <a:lnTo>
                  <a:pt x="4318" y="211"/>
                </a:lnTo>
                <a:lnTo>
                  <a:pt x="4317" y="211"/>
                </a:lnTo>
                <a:lnTo>
                  <a:pt x="4316" y="200"/>
                </a:lnTo>
                <a:lnTo>
                  <a:pt x="4313" y="189"/>
                </a:lnTo>
                <a:lnTo>
                  <a:pt x="4308" y="178"/>
                </a:lnTo>
                <a:lnTo>
                  <a:pt x="4301" y="167"/>
                </a:lnTo>
                <a:lnTo>
                  <a:pt x="4293" y="156"/>
                </a:lnTo>
                <a:lnTo>
                  <a:pt x="4282" y="146"/>
                </a:lnTo>
                <a:lnTo>
                  <a:pt x="4269" y="135"/>
                </a:lnTo>
                <a:lnTo>
                  <a:pt x="4255" y="125"/>
                </a:lnTo>
                <a:lnTo>
                  <a:pt x="4239" y="115"/>
                </a:lnTo>
                <a:lnTo>
                  <a:pt x="4221" y="106"/>
                </a:lnTo>
                <a:lnTo>
                  <a:pt x="4202" y="96"/>
                </a:lnTo>
                <a:lnTo>
                  <a:pt x="4180" y="87"/>
                </a:lnTo>
                <a:lnTo>
                  <a:pt x="4157" y="78"/>
                </a:lnTo>
                <a:lnTo>
                  <a:pt x="4133" y="70"/>
                </a:lnTo>
                <a:lnTo>
                  <a:pt x="4107" y="62"/>
                </a:lnTo>
                <a:lnTo>
                  <a:pt x="4080" y="54"/>
                </a:lnTo>
                <a:lnTo>
                  <a:pt x="4052" y="47"/>
                </a:lnTo>
                <a:lnTo>
                  <a:pt x="4022" y="40"/>
                </a:lnTo>
                <a:lnTo>
                  <a:pt x="3991" y="34"/>
                </a:lnTo>
                <a:lnTo>
                  <a:pt x="3959" y="28"/>
                </a:lnTo>
                <a:lnTo>
                  <a:pt x="3926" y="23"/>
                </a:lnTo>
                <a:lnTo>
                  <a:pt x="3892" y="18"/>
                </a:lnTo>
                <a:lnTo>
                  <a:pt x="3858" y="14"/>
                </a:lnTo>
                <a:lnTo>
                  <a:pt x="3822" y="10"/>
                </a:lnTo>
                <a:lnTo>
                  <a:pt x="3786" y="7"/>
                </a:lnTo>
                <a:lnTo>
                  <a:pt x="3750" y="5"/>
                </a:lnTo>
                <a:lnTo>
                  <a:pt x="3713" y="3"/>
                </a:lnTo>
                <a:lnTo>
                  <a:pt x="3676" y="1"/>
                </a:lnTo>
                <a:lnTo>
                  <a:pt x="3638" y="0"/>
                </a:lnTo>
                <a:lnTo>
                  <a:pt x="3601" y="0"/>
                </a:lnTo>
                <a:lnTo>
                  <a:pt x="3062" y="0"/>
                </a:lnTo>
                <a:lnTo>
                  <a:pt x="2524" y="0"/>
                </a:lnTo>
                <a:lnTo>
                  <a:pt x="1793" y="0"/>
                </a:lnTo>
                <a:lnTo>
                  <a:pt x="1255" y="0"/>
                </a:lnTo>
                <a:lnTo>
                  <a:pt x="717" y="0"/>
                </a:lnTo>
              </a:path>
            </a:pathLst>
          </a:custGeom>
          <a:solidFill>
            <a:srgbClr val="f37b7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50" spc="-1" strike="noStrike">
                <a:latin typeface="Arial"/>
                <a:ea typeface="Noto Sans CJK SC"/>
              </a:rPr>
              <a:t>Note: the colors are not</a:t>
            </a:r>
            <a:endParaRPr b="0" lang="en-US" sz="105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50" spc="-1" strike="noStrike">
                <a:latin typeface="Arial"/>
                <a:ea typeface="Noto Sans CJK SC"/>
              </a:rPr>
              <a:t>Consistent!</a:t>
            </a:r>
            <a:endParaRPr b="0" lang="en-US" sz="1050" spc="-1" strike="noStrike">
              <a:latin typeface="Arial"/>
            </a:endParaRPr>
          </a:p>
        </p:txBody>
      </p:sp>
      <p:pic>
        <p:nvPicPr>
          <p:cNvPr id="353" name="Picture 8" descr=""/>
          <p:cNvPicPr/>
          <p:nvPr/>
        </p:nvPicPr>
        <p:blipFill>
          <a:blip r:embed="rId6"/>
          <a:stretch/>
        </p:blipFill>
        <p:spPr>
          <a:xfrm>
            <a:off x="6524280" y="3429360"/>
            <a:ext cx="2803680" cy="2102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extShape 1"/>
          <p:cNvSpPr txBox="1"/>
          <p:nvPr/>
        </p:nvSpPr>
        <p:spPr>
          <a:xfrm>
            <a:off x="503640" y="225720"/>
            <a:ext cx="9068400" cy="946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DDPG &amp; HalfCheetahBulletEnv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55" name="Picture 2" descr=""/>
          <p:cNvPicPr/>
          <p:nvPr/>
        </p:nvPicPr>
        <p:blipFill>
          <a:blip r:embed="rId1"/>
          <a:stretch/>
        </p:blipFill>
        <p:spPr>
          <a:xfrm>
            <a:off x="1164960" y="1813680"/>
            <a:ext cx="3620880" cy="2715480"/>
          </a:xfrm>
          <a:prstGeom prst="rect">
            <a:avLst/>
          </a:prstGeom>
          <a:ln>
            <a:noFill/>
          </a:ln>
        </p:spPr>
      </p:pic>
      <p:pic>
        <p:nvPicPr>
          <p:cNvPr id="356" name="Picture 6" descr=""/>
          <p:cNvPicPr/>
          <p:nvPr/>
        </p:nvPicPr>
        <p:blipFill>
          <a:blip r:embed="rId2"/>
          <a:stretch/>
        </p:blipFill>
        <p:spPr>
          <a:xfrm>
            <a:off x="5387760" y="1813680"/>
            <a:ext cx="3620520" cy="2715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TextShape 1"/>
          <p:cNvSpPr txBox="1"/>
          <p:nvPr/>
        </p:nvSpPr>
        <p:spPr>
          <a:xfrm>
            <a:off x="503640" y="225720"/>
            <a:ext cx="9068400" cy="946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IV Errored Trials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8" name="TextShape 2"/>
          <p:cNvSpPr txBox="1"/>
          <p:nvPr/>
        </p:nvSpPr>
        <p:spPr>
          <a:xfrm>
            <a:off x="503640" y="1326240"/>
            <a:ext cx="9068400" cy="3287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343080" indent="-34272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n-US" sz="2400" spc="-1" strike="noStrike">
                <a:latin typeface="Arial"/>
              </a:rPr>
              <a:t>A2C for RBF and A3C for MLP errored, A3C errored for RBF for some seeds!</a:t>
            </a:r>
            <a:endParaRPr b="0" lang="en-US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n-US" sz="2400" spc="-1" strike="noStrike">
                <a:latin typeface="Arial"/>
              </a:rPr>
              <a:t>The fix with the normalization/regularization (adding an epilon=10e-6 to the normalization term) didn’t fix the errors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extShape 1"/>
          <p:cNvSpPr txBox="1"/>
          <p:nvPr/>
        </p:nvSpPr>
        <p:spPr>
          <a:xfrm>
            <a:off x="503640" y="225720"/>
            <a:ext cx="9068400" cy="946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SAC &amp; HalfCheetah-v2 (mujoco)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0" name="TextShape 2"/>
          <p:cNvSpPr txBox="1"/>
          <p:nvPr/>
        </p:nvSpPr>
        <p:spPr>
          <a:xfrm>
            <a:off x="503640" y="1326240"/>
            <a:ext cx="4425120" cy="3287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InvalidArgumentError: Dimension size must be evenly divisible by 2 but is 27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Number of ways to split should evenly divide the split dimension for 'default_policy/lambda/split' (op: 'Split') with input shapes: [], [?,27] and with computed input tensors: input[0] = &lt;-1&gt;.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61" name="CustomShape 3"/>
          <p:cNvSpPr/>
          <p:nvPr/>
        </p:nvSpPr>
        <p:spPr>
          <a:xfrm>
            <a:off x="5953320" y="1870560"/>
            <a:ext cx="2733120" cy="23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1000" spc="-1" strike="noStrike" u="sng">
                <a:solidFill>
                  <a:srgbClr val="0563c1"/>
                </a:solidFill>
                <a:uFillTx/>
                <a:latin typeface="Arial"/>
                <a:ea typeface="Noto Sans CJK SC"/>
                <a:hlinkClick r:id="rId1"/>
              </a:rPr>
              <a:t>Problem mentioned here: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1000" spc="-1" strike="noStrike">
                <a:solidFill>
                  <a:srgbClr val="0563c1"/>
                </a:solidFill>
                <a:latin typeface="Arial"/>
                <a:ea typeface="Noto Sans CJK SC"/>
                <a:hlinkClick r:id="rId2"/>
              </a:rPr>
              <a:t>https://github.com/ray-project/ray/issues/5777</a:t>
            </a:r>
            <a:endParaRPr b="0" lang="en-US" sz="10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1512</TotalTime>
  <Application>LibreOffice/6.0.7.3$Linux_X86_64 LibreOffice_project/00m0$Build-3</Application>
  <Words>806</Words>
  <Paragraphs>165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2020-03-10T22:49:19Z</dcterms:created>
  <dc:creator>Nina Grabka</dc:creator>
  <dc:description/>
  <dc:language>en-US</dc:language>
  <cp:lastModifiedBy/>
  <dcterms:modified xsi:type="dcterms:W3CDTF">2020-03-12T11:46:51Z</dcterms:modified>
  <cp:revision>27</cp:revision>
  <dc:subject/>
  <dc:title>Overview over tested frameworks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22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25</vt:i4>
  </property>
</Properties>
</file>